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Lst>
  <p:sldSz cy="5143500" cx="9144000"/>
  <p:notesSz cx="6858000" cy="9144000"/>
  <p:embeddedFontLst>
    <p:embeddedFont>
      <p:font typeface="Proxima Nova"/>
      <p:regular r:id="rId95"/>
      <p:bold r:id="rId96"/>
      <p:italic r:id="rId97"/>
      <p:boldItalic r:id="rId98"/>
    </p:embeddedFont>
    <p:embeddedFont>
      <p:font typeface="Roboto Medium"/>
      <p:regular r:id="rId99"/>
      <p:bold r:id="rId100"/>
      <p:italic r:id="rId101"/>
      <p:boldItalic r:id="rId102"/>
    </p:embeddedFont>
    <p:embeddedFont>
      <p:font typeface="Amatic SC"/>
      <p:regular r:id="rId103"/>
      <p:bold r:id="rId104"/>
    </p:embeddedFont>
    <p:embeddedFont>
      <p:font typeface="DM Serif Text"/>
      <p:regular r:id="rId105"/>
      <p:italic r:id="rId106"/>
    </p:embeddedFont>
    <p:embeddedFont>
      <p:font typeface="Quicksand"/>
      <p:regular r:id="rId107"/>
      <p:bold r:id="rId108"/>
    </p:embeddedFont>
    <p:embeddedFont>
      <p:font typeface="Denk One"/>
      <p:regular r:id="rId109"/>
    </p:embeddedFont>
    <p:embeddedFont>
      <p:font typeface="Proxima Nova Semibold"/>
      <p:regular r:id="rId110"/>
      <p:bold r:id="rId111"/>
      <p:boldItalic r:id="rId112"/>
    </p:embeddedFont>
    <p:embeddedFont>
      <p:font typeface="Orbitron"/>
      <p:regular r:id="rId113"/>
      <p:bold r:id="rId114"/>
    </p:embeddedFont>
    <p:embeddedFont>
      <p:font typeface="Fira Sans Extra Condensed"/>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9AA0A6"/>
          </p15:clr>
        </p15:guide>
        <p15:guide id="2" orient="horz" pos="2900">
          <p15:clr>
            <a:srgbClr val="9AA0A6"/>
          </p15:clr>
        </p15:guide>
        <p15:guide id="3" pos="615">
          <p15:clr>
            <a:srgbClr val="9AA0A6"/>
          </p15:clr>
        </p15:guide>
        <p15:guide id="4" pos="5311">
          <p15:clr>
            <a:srgbClr val="9AA0A6"/>
          </p15:clr>
        </p15:guide>
        <p15:guide id="5" orient="horz" pos="117">
          <p15:clr>
            <a:srgbClr val="9AA0A6"/>
          </p15:clr>
        </p15:guide>
        <p15:guide id="6" pos="2880">
          <p15:clr>
            <a:srgbClr val="9AA0A6"/>
          </p15:clr>
        </p15:guide>
        <p15:guide id="7" pos="2294">
          <p15:clr>
            <a:srgbClr val="9AA0A6"/>
          </p15:clr>
        </p15:guide>
        <p15:guide id="8" orient="horz" pos="1172">
          <p15:clr>
            <a:srgbClr val="9AA0A6"/>
          </p15:clr>
        </p15:guide>
        <p15:guide id="9" orient="horz" pos="1488">
          <p15:clr>
            <a:srgbClr val="9AA0A6"/>
          </p15:clr>
        </p15:guide>
        <p15:guide id="10" orient="horz" pos="1762">
          <p15:clr>
            <a:srgbClr val="9AA0A6"/>
          </p15:clr>
        </p15:guide>
        <p15:guide id="11" orient="horz" pos="2707">
          <p15:clr>
            <a:srgbClr val="9AA0A6"/>
          </p15:clr>
        </p15:guide>
        <p15:guide id="12" orient="horz" pos="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B0A3C5-9A3E-4F1E-875A-EBE2AFC8F716}">
  <a:tblStyle styleId="{A8B0A3C5-9A3E-4F1E-875A-EBE2AFC8F7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 pos="2900" orient="horz"/>
        <p:guide pos="615"/>
        <p:guide pos="5311"/>
        <p:guide pos="117" orient="horz"/>
        <p:guide pos="2880"/>
        <p:guide pos="2294"/>
        <p:guide pos="1172" orient="horz"/>
        <p:guide pos="1488" orient="horz"/>
        <p:guide pos="1762" orient="horz"/>
        <p:guide pos="2707" orient="horz"/>
        <p:guide pos="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Quicksand-regular.fntdata"/><Relationship Id="rId106" Type="http://schemas.openxmlformats.org/officeDocument/2006/relationships/font" Target="fonts/DMSerifText-italic.fntdata"/><Relationship Id="rId105" Type="http://schemas.openxmlformats.org/officeDocument/2006/relationships/font" Target="fonts/DMSerifText-regular.fntdata"/><Relationship Id="rId104" Type="http://schemas.openxmlformats.org/officeDocument/2006/relationships/font" Target="fonts/AmaticSC-bold.fntdata"/><Relationship Id="rId109" Type="http://schemas.openxmlformats.org/officeDocument/2006/relationships/font" Target="fonts/DenkOne-regular.fntdata"/><Relationship Id="rId108" Type="http://schemas.openxmlformats.org/officeDocument/2006/relationships/font" Target="fonts/Quicksand-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AmaticSC-regular.fntdata"/><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roximaNova-regular.fntdata"/><Relationship Id="rId94" Type="http://schemas.openxmlformats.org/officeDocument/2006/relationships/slide" Target="slides/slide87.xml"/><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 Target="slides/slide4.xml"/><Relationship Id="rId99" Type="http://schemas.openxmlformats.org/officeDocument/2006/relationships/font" Target="fonts/RobotoMedium-regular.fntdata"/><Relationship Id="rId10" Type="http://schemas.openxmlformats.org/officeDocument/2006/relationships/slide" Target="slides/slide3.xml"/><Relationship Id="rId98" Type="http://schemas.openxmlformats.org/officeDocument/2006/relationships/font" Target="fonts/ProximaNova-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FiraSansExtraCondensed-boldItalic.fntdata"/><Relationship Id="rId117" Type="http://schemas.openxmlformats.org/officeDocument/2006/relationships/font" Target="fonts/FiraSansExtraCondensed-italic.fntdata"/><Relationship Id="rId116" Type="http://schemas.openxmlformats.org/officeDocument/2006/relationships/font" Target="fonts/FiraSansExtraCondensed-bold.fntdata"/><Relationship Id="rId115" Type="http://schemas.openxmlformats.org/officeDocument/2006/relationships/font" Target="fonts/FiraSansExtraCondensed-regular.fntdata"/><Relationship Id="rId15" Type="http://schemas.openxmlformats.org/officeDocument/2006/relationships/slide" Target="slides/slide8.xml"/><Relationship Id="rId110" Type="http://schemas.openxmlformats.org/officeDocument/2006/relationships/font" Target="fonts/ProximaNovaSemibold-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Orbitron-bold.fntdata"/><Relationship Id="rId18" Type="http://schemas.openxmlformats.org/officeDocument/2006/relationships/slide" Target="slides/slide11.xml"/><Relationship Id="rId113" Type="http://schemas.openxmlformats.org/officeDocument/2006/relationships/font" Target="fonts/Orbitron-regular.fntdata"/><Relationship Id="rId112" Type="http://schemas.openxmlformats.org/officeDocument/2006/relationships/font" Target="fonts/ProximaNovaSemibold-boldItalic.fntdata"/><Relationship Id="rId111" Type="http://schemas.openxmlformats.org/officeDocument/2006/relationships/font" Target="fonts/ProximaNovaSemibold-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17053b67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17053b67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cc9050bdf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cc9050bdf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xl_extra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xl_extra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xl_extra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xl_extra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cc9050bd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cc9050bd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xl_extra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xl_extra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cc9050bdf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cc9050bdf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cc9050bd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cc9050bd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cc9050bd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cc9050bd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cc9050bdf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cc9050bdf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xl_extra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xl_extra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cc9050bdf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cc9050bdf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xl_extra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xl_extra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xl_extra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xl_extra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cc9050bdf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cc9050bdf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xl_extra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xl_extra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cc9050bdf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cc9050bdf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c9050bd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c9050bd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xl_extra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xl_extra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cc9050bd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cc9050bd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ed0697184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ed0697184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xl_extra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xl_extra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60122e16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60122e16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cc9050bd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cc9050bd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xl_extra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xl_extra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xl_extra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xl_extra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fe0b8c4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fe0b8c4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f264e083c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f264e083c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xl_extra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xl_extra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cc9050bdf8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cc9050bdf8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cc9050bdf8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cc9050bdf8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cc9050bdf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cc9050bdf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f1f6d02c3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f1f6d02c3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cc9050bdf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cc9050bdf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xl_extra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xl_extra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f264e083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f264e083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xl_extra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xl_extra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xl_extra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xl_extra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f7eb2e6d3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f7eb2e6d3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xl_extra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xl_extra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xl_extra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xl_extra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4" name="Shape 2014"/>
        <p:cNvGrpSpPr/>
        <p:nvPr/>
      </p:nvGrpSpPr>
      <p:grpSpPr>
        <a:xfrm>
          <a:off x="0" y="0"/>
          <a:ext cx="0" cy="0"/>
          <a:chOff x="0" y="0"/>
          <a:chExt cx="0" cy="0"/>
        </a:xfrm>
      </p:grpSpPr>
      <p:sp>
        <p:nvSpPr>
          <p:cNvPr id="2015" name="Google Shape;2015;gf17053b67e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f17053b67e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xl_extra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xl_extra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xl_extra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xl_extra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cc9050bdf8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cc9050bdf8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xl_extra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xl_extra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xl_extra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xl_extra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xl_extra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xl_extra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xl_extra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xl_extra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xl_extra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xl_extra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f1f6d02c3c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f1f6d02c3c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f1f6d02c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f1f6d02c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xl_extra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xl_extra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cc9050bdf8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cc9050bdf8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ed0697184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ed0697184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cc9050bdf8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cc9050bdf8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xl_extra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xl_extra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cc9050bd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cc9050bd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xl_extra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xl_extra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f264e083c8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f264e083c8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xl_extra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xl_extra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xl_extra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xl_extra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xl_extra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1" name="Google Shape;2791;xl_extra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f264e083c8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f264e083c8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xl_extra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xl_extra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xl_extra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xl_extra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xl_extra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xl_extra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f1f6d02c3c_1_1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f1f6d02c3c_1_1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f1f6d02c3c_1_1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f1f6d02c3c_1_1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gf1f6d02c3c_1_1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3" name="Google Shape;2833;gf1f6d02c3c_1_1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9" name="Shape 2859"/>
        <p:cNvGrpSpPr/>
        <p:nvPr/>
      </p:nvGrpSpPr>
      <p:grpSpPr>
        <a:xfrm>
          <a:off x="0" y="0"/>
          <a:ext cx="0" cy="0"/>
          <a:chOff x="0" y="0"/>
          <a:chExt cx="0" cy="0"/>
        </a:xfrm>
      </p:grpSpPr>
      <p:sp>
        <p:nvSpPr>
          <p:cNvPr id="2860" name="Google Shape;2860;gf1f6d02c3c_1_1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f1f6d02c3c_1_1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f1f6d02c3c_1_1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f1f6d02c3c_1_1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f1f6d02c3c_1_1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f1f6d02c3c_1_1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1" name="Shape 6001"/>
        <p:cNvGrpSpPr/>
        <p:nvPr/>
      </p:nvGrpSpPr>
      <p:grpSpPr>
        <a:xfrm>
          <a:off x="0" y="0"/>
          <a:ext cx="0" cy="0"/>
          <a:chOff x="0" y="0"/>
          <a:chExt cx="0" cy="0"/>
        </a:xfrm>
      </p:grpSpPr>
      <p:sp>
        <p:nvSpPr>
          <p:cNvPr id="6002" name="Google Shape;6002;gf1f6d02c3c_1_14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3" name="Google Shape;6003;gf1f6d02c3c_1_14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0" name="Shape 6420"/>
        <p:cNvGrpSpPr/>
        <p:nvPr/>
      </p:nvGrpSpPr>
      <p:grpSpPr>
        <a:xfrm>
          <a:off x="0" y="0"/>
          <a:ext cx="0" cy="0"/>
          <a:chOff x="0" y="0"/>
          <a:chExt cx="0" cy="0"/>
        </a:xfrm>
      </p:grpSpPr>
      <p:sp>
        <p:nvSpPr>
          <p:cNvPr id="6421" name="Google Shape;6421;gf1f6d02c3c_1_15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2" name="Google Shape;6422;gf1f6d02c3c_1_15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0" name="Shape 6590"/>
        <p:cNvGrpSpPr/>
        <p:nvPr/>
      </p:nvGrpSpPr>
      <p:grpSpPr>
        <a:xfrm>
          <a:off x="0" y="0"/>
          <a:ext cx="0" cy="0"/>
          <a:chOff x="0" y="0"/>
          <a:chExt cx="0" cy="0"/>
        </a:xfrm>
      </p:grpSpPr>
      <p:sp>
        <p:nvSpPr>
          <p:cNvPr id="6591" name="Google Shape;6591;gf1f6d02c3c_1_15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2" name="Google Shape;6592;gf1f6d02c3c_1_15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5" name="Shape 6995"/>
        <p:cNvGrpSpPr/>
        <p:nvPr/>
      </p:nvGrpSpPr>
      <p:grpSpPr>
        <a:xfrm>
          <a:off x="0" y="0"/>
          <a:ext cx="0" cy="0"/>
          <a:chOff x="0" y="0"/>
          <a:chExt cx="0" cy="0"/>
        </a:xfrm>
      </p:grpSpPr>
      <p:sp>
        <p:nvSpPr>
          <p:cNvPr id="6996" name="Google Shape;6996;gf1f6d02c3c_1_15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7" name="Google Shape;6997;gf1f6d02c3c_1_15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cc9050bdf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cc9050bdf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5" name="Shape 7375"/>
        <p:cNvGrpSpPr/>
        <p:nvPr/>
      </p:nvGrpSpPr>
      <p:grpSpPr>
        <a:xfrm>
          <a:off x="0" y="0"/>
          <a:ext cx="0" cy="0"/>
          <a:chOff x="0" y="0"/>
          <a:chExt cx="0" cy="0"/>
        </a:xfrm>
      </p:grpSpPr>
      <p:sp>
        <p:nvSpPr>
          <p:cNvPr id="7376" name="Google Shape;7376;gf1f6d02c3c_1_16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7" name="Google Shape;7377;gf1f6d02c3c_1_16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9" name="Shape 7789"/>
        <p:cNvGrpSpPr/>
        <p:nvPr/>
      </p:nvGrpSpPr>
      <p:grpSpPr>
        <a:xfrm>
          <a:off x="0" y="0"/>
          <a:ext cx="0" cy="0"/>
          <a:chOff x="0" y="0"/>
          <a:chExt cx="0" cy="0"/>
        </a:xfrm>
      </p:grpSpPr>
      <p:sp>
        <p:nvSpPr>
          <p:cNvPr id="7790" name="Google Shape;7790;gf1f6d02c3c_1_16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1" name="Google Shape;7791;gf1f6d02c3c_1_16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0" name="Shape 8150"/>
        <p:cNvGrpSpPr/>
        <p:nvPr/>
      </p:nvGrpSpPr>
      <p:grpSpPr>
        <a:xfrm>
          <a:off x="0" y="0"/>
          <a:ext cx="0" cy="0"/>
          <a:chOff x="0" y="0"/>
          <a:chExt cx="0" cy="0"/>
        </a:xfrm>
      </p:grpSpPr>
      <p:sp>
        <p:nvSpPr>
          <p:cNvPr id="8151" name="Google Shape;8151;gf1f6d02c3c_1_16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2" name="Google Shape;8152;gf1f6d02c3c_1_16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0" name="Shape 8660"/>
        <p:cNvGrpSpPr/>
        <p:nvPr/>
      </p:nvGrpSpPr>
      <p:grpSpPr>
        <a:xfrm>
          <a:off x="0" y="0"/>
          <a:ext cx="0" cy="0"/>
          <a:chOff x="0" y="0"/>
          <a:chExt cx="0" cy="0"/>
        </a:xfrm>
      </p:grpSpPr>
      <p:sp>
        <p:nvSpPr>
          <p:cNvPr id="8661" name="Google Shape;8661;gf1f6d02c3c_1_17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2" name="Google Shape;8662;gf1f6d02c3c_1_17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0" name="Shape 9280"/>
        <p:cNvGrpSpPr/>
        <p:nvPr/>
      </p:nvGrpSpPr>
      <p:grpSpPr>
        <a:xfrm>
          <a:off x="0" y="0"/>
          <a:ext cx="0" cy="0"/>
          <a:chOff x="0" y="0"/>
          <a:chExt cx="0" cy="0"/>
        </a:xfrm>
      </p:grpSpPr>
      <p:sp>
        <p:nvSpPr>
          <p:cNvPr id="9281" name="Google Shape;9281;gf1f6d02c3c_1_18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2" name="Google Shape;9282;gf1f6d02c3c_1_18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4" name="Shape 9874"/>
        <p:cNvGrpSpPr/>
        <p:nvPr/>
      </p:nvGrpSpPr>
      <p:grpSpPr>
        <a:xfrm>
          <a:off x="0" y="0"/>
          <a:ext cx="0" cy="0"/>
          <a:chOff x="0" y="0"/>
          <a:chExt cx="0" cy="0"/>
        </a:xfrm>
      </p:grpSpPr>
      <p:sp>
        <p:nvSpPr>
          <p:cNvPr id="9875" name="Google Shape;9875;gf1f6d02c3c_1_18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6" name="Google Shape;9876;gf1f6d02c3c_1_18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5" name="Shape 10195"/>
        <p:cNvGrpSpPr/>
        <p:nvPr/>
      </p:nvGrpSpPr>
      <p:grpSpPr>
        <a:xfrm>
          <a:off x="0" y="0"/>
          <a:ext cx="0" cy="0"/>
          <a:chOff x="0" y="0"/>
          <a:chExt cx="0" cy="0"/>
        </a:xfrm>
      </p:grpSpPr>
      <p:sp>
        <p:nvSpPr>
          <p:cNvPr id="10196" name="Google Shape;10196;gf1f6d02c3c_1_18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7" name="Google Shape;10197;gf1f6d02c3c_1_18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3" name="Shape 10503"/>
        <p:cNvGrpSpPr/>
        <p:nvPr/>
      </p:nvGrpSpPr>
      <p:grpSpPr>
        <a:xfrm>
          <a:off x="0" y="0"/>
          <a:ext cx="0" cy="0"/>
          <a:chOff x="0" y="0"/>
          <a:chExt cx="0" cy="0"/>
        </a:xfrm>
      </p:grpSpPr>
      <p:sp>
        <p:nvSpPr>
          <p:cNvPr id="10504" name="Google Shape;10504;gf1f6d02c3c_1_20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5" name="Google Shape;10505;gf1f6d02c3c_1_20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xl_extra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xl_extra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358350" y="258050"/>
            <a:ext cx="8428950" cy="4627500"/>
            <a:chOff x="358350" y="258050"/>
            <a:chExt cx="8428950" cy="4627500"/>
          </a:xfrm>
        </p:grpSpPr>
        <p:sp>
          <p:nvSpPr>
            <p:cNvPr id="10" name="Google Shape;10;p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10800000">
              <a:off x="4159199" y="4657459"/>
              <a:ext cx="825589" cy="93999"/>
              <a:chOff x="5718423" y="809024"/>
              <a:chExt cx="830071" cy="94500"/>
            </a:xfrm>
          </p:grpSpPr>
          <p:sp>
            <p:nvSpPr>
              <p:cNvPr id="14" name="Google Shape;14;p2"/>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 name="Google Shape;18;p2"/>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9" name="Google Shape;19;p2"/>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0" name="Shape 140"/>
        <p:cNvGrpSpPr/>
        <p:nvPr/>
      </p:nvGrpSpPr>
      <p:grpSpPr>
        <a:xfrm>
          <a:off x="0" y="0"/>
          <a:ext cx="0" cy="0"/>
          <a:chOff x="0" y="0"/>
          <a:chExt cx="0" cy="0"/>
        </a:xfrm>
      </p:grpSpPr>
      <p:grpSp>
        <p:nvGrpSpPr>
          <p:cNvPr id="141" name="Google Shape;141;p11"/>
          <p:cNvGrpSpPr/>
          <p:nvPr/>
        </p:nvGrpSpPr>
        <p:grpSpPr>
          <a:xfrm>
            <a:off x="719282" y="771352"/>
            <a:ext cx="6880555" cy="2625711"/>
            <a:chOff x="358361" y="258062"/>
            <a:chExt cx="8428954" cy="3216600"/>
          </a:xfrm>
        </p:grpSpPr>
        <p:sp>
          <p:nvSpPr>
            <p:cNvPr id="142" name="Google Shape;142;p11"/>
            <p:cNvSpPr/>
            <p:nvPr/>
          </p:nvSpPr>
          <p:spPr>
            <a:xfrm>
              <a:off x="358361" y="258062"/>
              <a:ext cx="8427300" cy="32166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360015" y="258062"/>
              <a:ext cx="8427300" cy="32166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1"/>
            <p:cNvGrpSpPr/>
            <p:nvPr/>
          </p:nvGrpSpPr>
          <p:grpSpPr>
            <a:xfrm>
              <a:off x="720000" y="407061"/>
              <a:ext cx="7704000" cy="262500"/>
              <a:chOff x="433208" y="393425"/>
              <a:chExt cx="7704000" cy="262500"/>
            </a:xfrm>
          </p:grpSpPr>
          <p:sp>
            <p:nvSpPr>
              <p:cNvPr id="145" name="Google Shape;145;p1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1"/>
              <p:cNvGrpSpPr/>
              <p:nvPr/>
            </p:nvGrpSpPr>
            <p:grpSpPr>
              <a:xfrm flipH="1" rot="10800000">
                <a:off x="543498" y="483688"/>
                <a:ext cx="429322" cy="93999"/>
                <a:chOff x="5840230" y="744468"/>
                <a:chExt cx="431653" cy="94500"/>
              </a:xfrm>
            </p:grpSpPr>
            <p:sp>
              <p:nvSpPr>
                <p:cNvPr id="147" name="Google Shape;147;p1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0" name="Google Shape;150;p11"/>
          <p:cNvGrpSpPr/>
          <p:nvPr/>
        </p:nvGrpSpPr>
        <p:grpSpPr>
          <a:xfrm>
            <a:off x="3521825" y="2937975"/>
            <a:ext cx="4695887" cy="1063125"/>
            <a:chOff x="486920" y="1114962"/>
            <a:chExt cx="5350828" cy="1211400"/>
          </a:xfrm>
        </p:grpSpPr>
        <p:sp>
          <p:nvSpPr>
            <p:cNvPr id="151" name="Google Shape;151;p11"/>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 name="Google Shape;153;p11"/>
            <p:cNvGrpSpPr/>
            <p:nvPr/>
          </p:nvGrpSpPr>
          <p:grpSpPr>
            <a:xfrm flipH="1" rot="10800000">
              <a:off x="620929" y="1244995"/>
              <a:ext cx="429322" cy="93999"/>
              <a:chOff x="5578333" y="744468"/>
              <a:chExt cx="431653" cy="94500"/>
            </a:xfrm>
          </p:grpSpPr>
          <p:sp>
            <p:nvSpPr>
              <p:cNvPr id="154" name="Google Shape;154;p1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 name="Google Shape;157;p11"/>
          <p:cNvSpPr txBox="1"/>
          <p:nvPr>
            <p:ph hasCustomPrompt="1" type="title"/>
          </p:nvPr>
        </p:nvSpPr>
        <p:spPr>
          <a:xfrm>
            <a:off x="870732" y="1117196"/>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8" name="Google Shape;158;p11"/>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9" name="Shape 1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60" name="Shape 160"/>
        <p:cNvGrpSpPr/>
        <p:nvPr/>
      </p:nvGrpSpPr>
      <p:grpSpPr>
        <a:xfrm>
          <a:off x="0" y="0"/>
          <a:ext cx="0" cy="0"/>
          <a:chOff x="0" y="0"/>
          <a:chExt cx="0" cy="0"/>
        </a:xfrm>
      </p:grpSpPr>
      <p:grpSp>
        <p:nvGrpSpPr>
          <p:cNvPr id="161" name="Google Shape;161;p13"/>
          <p:cNvGrpSpPr/>
          <p:nvPr/>
        </p:nvGrpSpPr>
        <p:grpSpPr>
          <a:xfrm>
            <a:off x="358350" y="258050"/>
            <a:ext cx="8428950" cy="4627500"/>
            <a:chOff x="358350" y="258050"/>
            <a:chExt cx="8428950" cy="4627500"/>
          </a:xfrm>
        </p:grpSpPr>
        <p:sp>
          <p:nvSpPr>
            <p:cNvPr id="162" name="Google Shape;162;p1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3"/>
            <p:cNvGrpSpPr/>
            <p:nvPr/>
          </p:nvGrpSpPr>
          <p:grpSpPr>
            <a:xfrm flipH="1" rot="10800000">
              <a:off x="4159199" y="4657459"/>
              <a:ext cx="825589" cy="93999"/>
              <a:chOff x="5718423" y="809024"/>
              <a:chExt cx="830071" cy="94500"/>
            </a:xfrm>
          </p:grpSpPr>
          <p:sp>
            <p:nvSpPr>
              <p:cNvPr id="165" name="Google Shape;165;p13"/>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3"/>
            <p:cNvGrpSpPr/>
            <p:nvPr/>
          </p:nvGrpSpPr>
          <p:grpSpPr>
            <a:xfrm>
              <a:off x="720000" y="407061"/>
              <a:ext cx="7704000" cy="262500"/>
              <a:chOff x="433208" y="393425"/>
              <a:chExt cx="7704000" cy="262500"/>
            </a:xfrm>
          </p:grpSpPr>
          <p:sp>
            <p:nvSpPr>
              <p:cNvPr id="170" name="Google Shape;170;p1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3"/>
              <p:cNvGrpSpPr/>
              <p:nvPr/>
            </p:nvGrpSpPr>
            <p:grpSpPr>
              <a:xfrm flipH="1" rot="10800000">
                <a:off x="543498" y="483688"/>
                <a:ext cx="429322" cy="93999"/>
                <a:chOff x="5840230" y="744468"/>
                <a:chExt cx="431653" cy="94500"/>
              </a:xfrm>
            </p:grpSpPr>
            <p:sp>
              <p:nvSpPr>
                <p:cNvPr id="172" name="Google Shape;172;p1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5" name="Google Shape;175;p13"/>
          <p:cNvSpPr txBox="1"/>
          <p:nvPr>
            <p:ph type="ctrTitle"/>
          </p:nvPr>
        </p:nvSpPr>
        <p:spPr>
          <a:xfrm>
            <a:off x="4884806" y="687907"/>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76" name="Google Shape;176;p13"/>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77" name="Google Shape;177;p13"/>
          <p:cNvSpPr txBox="1"/>
          <p:nvPr>
            <p:ph hasCustomPrompt="1" idx="2" type="title"/>
          </p:nvPr>
        </p:nvSpPr>
        <p:spPr>
          <a:xfrm>
            <a:off x="3900975" y="68590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78" name="Google Shape;178;p13"/>
          <p:cNvSpPr txBox="1"/>
          <p:nvPr>
            <p:ph idx="3" type="ctrTitle"/>
          </p:nvPr>
        </p:nvSpPr>
        <p:spPr>
          <a:xfrm>
            <a:off x="4884825" y="1702324"/>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79" name="Google Shape;179;p13"/>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0" name="Google Shape;180;p13"/>
          <p:cNvSpPr txBox="1"/>
          <p:nvPr>
            <p:ph hasCustomPrompt="1" idx="5" type="title"/>
          </p:nvPr>
        </p:nvSpPr>
        <p:spPr>
          <a:xfrm>
            <a:off x="3900975" y="1703097"/>
            <a:ext cx="983700" cy="86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1" name="Google Shape;181;p13"/>
          <p:cNvSpPr txBox="1"/>
          <p:nvPr>
            <p:ph idx="6" type="ctrTitle"/>
          </p:nvPr>
        </p:nvSpPr>
        <p:spPr>
          <a:xfrm>
            <a:off x="4884806" y="2716760"/>
            <a:ext cx="3387000" cy="3675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82" name="Google Shape;182;p13"/>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3" name="Google Shape;183;p13"/>
          <p:cNvSpPr txBox="1"/>
          <p:nvPr>
            <p:ph hasCustomPrompt="1" idx="8" type="title"/>
          </p:nvPr>
        </p:nvSpPr>
        <p:spPr>
          <a:xfrm>
            <a:off x="3900975" y="2708167"/>
            <a:ext cx="983700" cy="86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4" name="Google Shape;184;p13"/>
          <p:cNvSpPr txBox="1"/>
          <p:nvPr>
            <p:ph idx="9" type="subTitle"/>
          </p:nvPr>
        </p:nvSpPr>
        <p:spPr>
          <a:xfrm>
            <a:off x="4884804" y="4105722"/>
            <a:ext cx="3386700" cy="492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None/>
              <a:defRPr>
                <a:solidFill>
                  <a:schemeClr val="dk1"/>
                </a:solidFill>
              </a:defRPr>
            </a:lvl1pPr>
            <a:lvl2pPr lvl="1" rtl="0">
              <a:lnSpc>
                <a:spcPct val="100000"/>
              </a:lnSpc>
              <a:spcBef>
                <a:spcPts val="0"/>
              </a:spcBef>
              <a:spcAft>
                <a:spcPts val="0"/>
              </a:spcAft>
              <a:buClr>
                <a:srgbClr val="434343"/>
              </a:buClr>
              <a:buSzPts val="1400"/>
              <a:buNone/>
              <a:defRPr>
                <a:solidFill>
                  <a:srgbClr val="434343"/>
                </a:solidFill>
              </a:defRPr>
            </a:lvl2pPr>
            <a:lvl3pPr lvl="2" rtl="0">
              <a:lnSpc>
                <a:spcPct val="100000"/>
              </a:lnSpc>
              <a:spcBef>
                <a:spcPts val="0"/>
              </a:spcBef>
              <a:spcAft>
                <a:spcPts val="0"/>
              </a:spcAft>
              <a:buClr>
                <a:srgbClr val="434343"/>
              </a:buClr>
              <a:buSzPts val="1400"/>
              <a:buNone/>
              <a:defRPr>
                <a:solidFill>
                  <a:srgbClr val="434343"/>
                </a:solidFill>
              </a:defRPr>
            </a:lvl3pPr>
            <a:lvl4pPr lvl="3" rtl="0">
              <a:lnSpc>
                <a:spcPct val="100000"/>
              </a:lnSpc>
              <a:spcBef>
                <a:spcPts val="0"/>
              </a:spcBef>
              <a:spcAft>
                <a:spcPts val="0"/>
              </a:spcAft>
              <a:buClr>
                <a:srgbClr val="434343"/>
              </a:buClr>
              <a:buSzPts val="1400"/>
              <a:buNone/>
              <a:defRPr>
                <a:solidFill>
                  <a:srgbClr val="434343"/>
                </a:solidFill>
              </a:defRPr>
            </a:lvl4pPr>
            <a:lvl5pPr lvl="4" rtl="0">
              <a:lnSpc>
                <a:spcPct val="100000"/>
              </a:lnSpc>
              <a:spcBef>
                <a:spcPts val="0"/>
              </a:spcBef>
              <a:spcAft>
                <a:spcPts val="0"/>
              </a:spcAft>
              <a:buClr>
                <a:srgbClr val="434343"/>
              </a:buClr>
              <a:buSzPts val="1400"/>
              <a:buNone/>
              <a:defRPr>
                <a:solidFill>
                  <a:srgbClr val="434343"/>
                </a:solidFill>
              </a:defRPr>
            </a:lvl5pPr>
            <a:lvl6pPr lvl="5" rtl="0">
              <a:lnSpc>
                <a:spcPct val="100000"/>
              </a:lnSpc>
              <a:spcBef>
                <a:spcPts val="0"/>
              </a:spcBef>
              <a:spcAft>
                <a:spcPts val="0"/>
              </a:spcAft>
              <a:buClr>
                <a:srgbClr val="434343"/>
              </a:buClr>
              <a:buSzPts val="1400"/>
              <a:buNone/>
              <a:defRPr>
                <a:solidFill>
                  <a:srgbClr val="434343"/>
                </a:solidFill>
              </a:defRPr>
            </a:lvl6pPr>
            <a:lvl7pPr lvl="6" rtl="0">
              <a:lnSpc>
                <a:spcPct val="100000"/>
              </a:lnSpc>
              <a:spcBef>
                <a:spcPts val="0"/>
              </a:spcBef>
              <a:spcAft>
                <a:spcPts val="0"/>
              </a:spcAft>
              <a:buClr>
                <a:srgbClr val="434343"/>
              </a:buClr>
              <a:buSzPts val="1400"/>
              <a:buNone/>
              <a:defRPr>
                <a:solidFill>
                  <a:srgbClr val="434343"/>
                </a:solidFill>
              </a:defRPr>
            </a:lvl7pPr>
            <a:lvl8pPr lvl="7" rtl="0">
              <a:lnSpc>
                <a:spcPct val="100000"/>
              </a:lnSpc>
              <a:spcBef>
                <a:spcPts val="0"/>
              </a:spcBef>
              <a:spcAft>
                <a:spcPts val="0"/>
              </a:spcAft>
              <a:buClr>
                <a:srgbClr val="434343"/>
              </a:buClr>
              <a:buSzPts val="1400"/>
              <a:buNone/>
              <a:defRPr>
                <a:solidFill>
                  <a:srgbClr val="434343"/>
                </a:solidFill>
              </a:defRPr>
            </a:lvl8pPr>
            <a:lvl9pPr lvl="8" rtl="0">
              <a:lnSpc>
                <a:spcPct val="100000"/>
              </a:lnSpc>
              <a:spcBef>
                <a:spcPts val="0"/>
              </a:spcBef>
              <a:spcAft>
                <a:spcPts val="0"/>
              </a:spcAft>
              <a:buClr>
                <a:srgbClr val="434343"/>
              </a:buClr>
              <a:buSzPts val="1400"/>
              <a:buNone/>
              <a:defRPr>
                <a:solidFill>
                  <a:srgbClr val="434343"/>
                </a:solidFill>
              </a:defRPr>
            </a:lvl9pPr>
          </a:lstStyle>
          <a:p/>
        </p:txBody>
      </p:sp>
      <p:sp>
        <p:nvSpPr>
          <p:cNvPr id="185" name="Google Shape;185;p13"/>
          <p:cNvSpPr txBox="1"/>
          <p:nvPr>
            <p:ph hasCustomPrompt="1" idx="13" type="title"/>
          </p:nvPr>
        </p:nvSpPr>
        <p:spPr>
          <a:xfrm>
            <a:off x="3900975" y="3731625"/>
            <a:ext cx="983400" cy="8670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a:lvl1pPr>
            <a:lvl2pPr lvl="1"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2pPr>
            <a:lvl3pPr lvl="2"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3pPr>
            <a:lvl4pPr lvl="3"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4pPr>
            <a:lvl5pPr lvl="4"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5pPr>
            <a:lvl6pPr lvl="5"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6pPr>
            <a:lvl7pPr lvl="6"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7pPr>
            <a:lvl8pPr lvl="7"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8pPr>
            <a:lvl9pPr lvl="8" rtl="0" algn="r">
              <a:spcBef>
                <a:spcPts val="0"/>
              </a:spcBef>
              <a:spcAft>
                <a:spcPts val="0"/>
              </a:spcAft>
              <a:buSzPts val="3600"/>
              <a:buFont typeface="Fira Sans Extra Condensed"/>
              <a:buNone/>
              <a:defRPr b="0" sz="3600">
                <a:latin typeface="Fira Sans Extra Condensed"/>
                <a:ea typeface="Fira Sans Extra Condensed"/>
                <a:cs typeface="Fira Sans Extra Condensed"/>
                <a:sym typeface="Fira Sans Extra Condensed"/>
              </a:defRPr>
            </a:lvl9pPr>
          </a:lstStyle>
          <a:p>
            <a:r>
              <a:t>xx%</a:t>
            </a:r>
          </a:p>
        </p:txBody>
      </p:sp>
      <p:sp>
        <p:nvSpPr>
          <p:cNvPr id="186" name="Google Shape;186;p13"/>
          <p:cNvSpPr txBox="1"/>
          <p:nvPr>
            <p:ph idx="14" type="ctrTitle"/>
          </p:nvPr>
        </p:nvSpPr>
        <p:spPr>
          <a:xfrm>
            <a:off x="4884804" y="3737197"/>
            <a:ext cx="3386700" cy="367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1800">
                <a:solidFill>
                  <a:schemeClr val="dk1"/>
                </a:solidFill>
              </a:defRPr>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p:txBody>
      </p:sp>
      <p:sp>
        <p:nvSpPr>
          <p:cNvPr id="187" name="Google Shape;187;p13"/>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200">
                <a:solidFill>
                  <a:schemeClr val="dk1"/>
                </a:solidFill>
              </a:defRPr>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88" name="Shape 188"/>
        <p:cNvGrpSpPr/>
        <p:nvPr/>
      </p:nvGrpSpPr>
      <p:grpSpPr>
        <a:xfrm>
          <a:off x="0" y="0"/>
          <a:ext cx="0" cy="0"/>
          <a:chOff x="0" y="0"/>
          <a:chExt cx="0" cy="0"/>
        </a:xfrm>
      </p:grpSpPr>
      <p:grpSp>
        <p:nvGrpSpPr>
          <p:cNvPr id="189" name="Google Shape;189;p14"/>
          <p:cNvGrpSpPr/>
          <p:nvPr/>
        </p:nvGrpSpPr>
        <p:grpSpPr>
          <a:xfrm>
            <a:off x="358350" y="702407"/>
            <a:ext cx="8428950" cy="3896700"/>
            <a:chOff x="358350" y="258050"/>
            <a:chExt cx="8428950" cy="3896700"/>
          </a:xfrm>
        </p:grpSpPr>
        <p:sp>
          <p:nvSpPr>
            <p:cNvPr id="190" name="Google Shape;190;p14"/>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4"/>
            <p:cNvGrpSpPr/>
            <p:nvPr/>
          </p:nvGrpSpPr>
          <p:grpSpPr>
            <a:xfrm flipH="1" rot="10800000">
              <a:off x="4159199" y="3876195"/>
              <a:ext cx="825589" cy="93999"/>
              <a:chOff x="5718423" y="1594450"/>
              <a:chExt cx="830071" cy="94500"/>
            </a:xfrm>
          </p:grpSpPr>
          <p:sp>
            <p:nvSpPr>
              <p:cNvPr id="193" name="Google Shape;193;p14"/>
              <p:cNvSpPr/>
              <p:nvPr/>
            </p:nvSpPr>
            <p:spPr>
              <a:xfrm>
                <a:off x="5718423"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596361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620880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6453994" y="1594450"/>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4"/>
            <p:cNvGrpSpPr/>
            <p:nvPr/>
          </p:nvGrpSpPr>
          <p:grpSpPr>
            <a:xfrm>
              <a:off x="720000" y="407061"/>
              <a:ext cx="7704000" cy="262500"/>
              <a:chOff x="433208" y="393425"/>
              <a:chExt cx="7704000" cy="262500"/>
            </a:xfrm>
          </p:grpSpPr>
          <p:sp>
            <p:nvSpPr>
              <p:cNvPr id="198" name="Google Shape;198;p1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4"/>
              <p:cNvGrpSpPr/>
              <p:nvPr/>
            </p:nvGrpSpPr>
            <p:grpSpPr>
              <a:xfrm flipH="1" rot="10800000">
                <a:off x="543498" y="483688"/>
                <a:ext cx="429322" cy="93999"/>
                <a:chOff x="5840230" y="744468"/>
                <a:chExt cx="431653" cy="94500"/>
              </a:xfrm>
            </p:grpSpPr>
            <p:sp>
              <p:nvSpPr>
                <p:cNvPr id="200" name="Google Shape;200;p1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3" name="Google Shape;203;p14"/>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4" name="Google Shape;204;p14"/>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6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
    <p:spTree>
      <p:nvGrpSpPr>
        <p:cNvPr id="205" name="Shape 205"/>
        <p:cNvGrpSpPr/>
        <p:nvPr/>
      </p:nvGrpSpPr>
      <p:grpSpPr>
        <a:xfrm>
          <a:off x="0" y="0"/>
          <a:ext cx="0" cy="0"/>
          <a:chOff x="0" y="0"/>
          <a:chExt cx="0" cy="0"/>
        </a:xfrm>
      </p:grpSpPr>
      <p:grpSp>
        <p:nvGrpSpPr>
          <p:cNvPr id="206" name="Google Shape;206;p15"/>
          <p:cNvGrpSpPr/>
          <p:nvPr/>
        </p:nvGrpSpPr>
        <p:grpSpPr>
          <a:xfrm>
            <a:off x="358350" y="258050"/>
            <a:ext cx="8428950" cy="4627500"/>
            <a:chOff x="358350" y="258050"/>
            <a:chExt cx="8428950" cy="4627500"/>
          </a:xfrm>
        </p:grpSpPr>
        <p:sp>
          <p:nvSpPr>
            <p:cNvPr id="207" name="Google Shape;207;p1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5"/>
            <p:cNvGrpSpPr/>
            <p:nvPr/>
          </p:nvGrpSpPr>
          <p:grpSpPr>
            <a:xfrm flipH="1" rot="10800000">
              <a:off x="4159199" y="4657459"/>
              <a:ext cx="825589" cy="93999"/>
              <a:chOff x="5718423" y="809024"/>
              <a:chExt cx="830071" cy="94500"/>
            </a:xfrm>
          </p:grpSpPr>
          <p:sp>
            <p:nvSpPr>
              <p:cNvPr id="210" name="Google Shape;210;p1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5"/>
            <p:cNvGrpSpPr/>
            <p:nvPr/>
          </p:nvGrpSpPr>
          <p:grpSpPr>
            <a:xfrm>
              <a:off x="720000" y="407061"/>
              <a:ext cx="7704000" cy="262500"/>
              <a:chOff x="433208" y="393425"/>
              <a:chExt cx="7704000" cy="262500"/>
            </a:xfrm>
          </p:grpSpPr>
          <p:sp>
            <p:nvSpPr>
              <p:cNvPr id="215" name="Google Shape;215;p1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5"/>
              <p:cNvGrpSpPr/>
              <p:nvPr/>
            </p:nvGrpSpPr>
            <p:grpSpPr>
              <a:xfrm flipH="1" rot="10800000">
                <a:off x="543498" y="483688"/>
                <a:ext cx="429322" cy="93999"/>
                <a:chOff x="5840230" y="744468"/>
                <a:chExt cx="431653" cy="94500"/>
              </a:xfrm>
            </p:grpSpPr>
            <p:sp>
              <p:nvSpPr>
                <p:cNvPr id="217" name="Google Shape;217;p1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20" name="Google Shape;220;p15"/>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 name="Google Shape;221;p15"/>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22" name="Shape 222"/>
        <p:cNvGrpSpPr/>
        <p:nvPr/>
      </p:nvGrpSpPr>
      <p:grpSpPr>
        <a:xfrm>
          <a:off x="0" y="0"/>
          <a:ext cx="0" cy="0"/>
          <a:chOff x="0" y="0"/>
          <a:chExt cx="0" cy="0"/>
        </a:xfrm>
      </p:grpSpPr>
      <p:grpSp>
        <p:nvGrpSpPr>
          <p:cNvPr id="223" name="Google Shape;223;p16"/>
          <p:cNvGrpSpPr/>
          <p:nvPr/>
        </p:nvGrpSpPr>
        <p:grpSpPr>
          <a:xfrm>
            <a:off x="358350" y="258050"/>
            <a:ext cx="8428950" cy="4627500"/>
            <a:chOff x="358350" y="258050"/>
            <a:chExt cx="8428950" cy="4627500"/>
          </a:xfrm>
        </p:grpSpPr>
        <p:sp>
          <p:nvSpPr>
            <p:cNvPr id="224" name="Google Shape;224;p1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 name="Google Shape;226;p16"/>
            <p:cNvGrpSpPr/>
            <p:nvPr/>
          </p:nvGrpSpPr>
          <p:grpSpPr>
            <a:xfrm flipH="1" rot="10800000">
              <a:off x="4159199" y="4657459"/>
              <a:ext cx="825589" cy="93999"/>
              <a:chOff x="5718423" y="809024"/>
              <a:chExt cx="830071" cy="94500"/>
            </a:xfrm>
          </p:grpSpPr>
          <p:sp>
            <p:nvSpPr>
              <p:cNvPr id="227" name="Google Shape;227;p1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6"/>
            <p:cNvGrpSpPr/>
            <p:nvPr/>
          </p:nvGrpSpPr>
          <p:grpSpPr>
            <a:xfrm>
              <a:off x="720000" y="407061"/>
              <a:ext cx="7704000" cy="262500"/>
              <a:chOff x="433208" y="393425"/>
              <a:chExt cx="7704000" cy="262500"/>
            </a:xfrm>
          </p:grpSpPr>
          <p:sp>
            <p:nvSpPr>
              <p:cNvPr id="232" name="Google Shape;232;p1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16"/>
              <p:cNvGrpSpPr/>
              <p:nvPr/>
            </p:nvGrpSpPr>
            <p:grpSpPr>
              <a:xfrm flipH="1" rot="10800000">
                <a:off x="543498" y="483688"/>
                <a:ext cx="429322" cy="93999"/>
                <a:chOff x="5840230" y="744468"/>
                <a:chExt cx="431653" cy="94500"/>
              </a:xfrm>
            </p:grpSpPr>
            <p:sp>
              <p:nvSpPr>
                <p:cNvPr id="234" name="Google Shape;234;p1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7" name="Google Shape;237;p16"/>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38" name="Google Shape;238;p16"/>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
    <p:spTree>
      <p:nvGrpSpPr>
        <p:cNvPr id="239" name="Shape 239"/>
        <p:cNvGrpSpPr/>
        <p:nvPr/>
      </p:nvGrpSpPr>
      <p:grpSpPr>
        <a:xfrm>
          <a:off x="0" y="0"/>
          <a:ext cx="0" cy="0"/>
          <a:chOff x="0" y="0"/>
          <a:chExt cx="0" cy="0"/>
        </a:xfrm>
      </p:grpSpPr>
      <p:grpSp>
        <p:nvGrpSpPr>
          <p:cNvPr id="240" name="Google Shape;240;p17"/>
          <p:cNvGrpSpPr/>
          <p:nvPr/>
        </p:nvGrpSpPr>
        <p:grpSpPr>
          <a:xfrm>
            <a:off x="358350" y="258050"/>
            <a:ext cx="8428950" cy="4627500"/>
            <a:chOff x="358350" y="258050"/>
            <a:chExt cx="8428950" cy="4627500"/>
          </a:xfrm>
        </p:grpSpPr>
        <p:sp>
          <p:nvSpPr>
            <p:cNvPr id="241" name="Google Shape;241;p1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7"/>
            <p:cNvGrpSpPr/>
            <p:nvPr/>
          </p:nvGrpSpPr>
          <p:grpSpPr>
            <a:xfrm flipH="1" rot="10800000">
              <a:off x="4159199" y="4657459"/>
              <a:ext cx="825589" cy="93999"/>
              <a:chOff x="5718423" y="809024"/>
              <a:chExt cx="830071" cy="94500"/>
            </a:xfrm>
          </p:grpSpPr>
          <p:sp>
            <p:nvSpPr>
              <p:cNvPr id="244" name="Google Shape;244;p1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7"/>
            <p:cNvGrpSpPr/>
            <p:nvPr/>
          </p:nvGrpSpPr>
          <p:grpSpPr>
            <a:xfrm>
              <a:off x="720000" y="407061"/>
              <a:ext cx="7704000" cy="262500"/>
              <a:chOff x="433208" y="393425"/>
              <a:chExt cx="7704000" cy="262500"/>
            </a:xfrm>
          </p:grpSpPr>
          <p:sp>
            <p:nvSpPr>
              <p:cNvPr id="249" name="Google Shape;249;p1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17"/>
              <p:cNvGrpSpPr/>
              <p:nvPr/>
            </p:nvGrpSpPr>
            <p:grpSpPr>
              <a:xfrm flipH="1" rot="10800000">
                <a:off x="543498" y="483688"/>
                <a:ext cx="429322" cy="93999"/>
                <a:chOff x="5840230" y="744468"/>
                <a:chExt cx="431653" cy="94500"/>
              </a:xfrm>
            </p:grpSpPr>
            <p:sp>
              <p:nvSpPr>
                <p:cNvPr id="251" name="Google Shape;251;p1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4" name="Google Shape;254;p17"/>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5" name="Google Shape;255;p17"/>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
    <p:spTree>
      <p:nvGrpSpPr>
        <p:cNvPr id="256" name="Shape 256"/>
        <p:cNvGrpSpPr/>
        <p:nvPr/>
      </p:nvGrpSpPr>
      <p:grpSpPr>
        <a:xfrm>
          <a:off x="0" y="0"/>
          <a:ext cx="0" cy="0"/>
          <a:chOff x="0" y="0"/>
          <a:chExt cx="0" cy="0"/>
        </a:xfrm>
      </p:grpSpPr>
      <p:grpSp>
        <p:nvGrpSpPr>
          <p:cNvPr id="257" name="Google Shape;257;p18"/>
          <p:cNvGrpSpPr/>
          <p:nvPr/>
        </p:nvGrpSpPr>
        <p:grpSpPr>
          <a:xfrm>
            <a:off x="358350" y="258050"/>
            <a:ext cx="8428950" cy="4627500"/>
            <a:chOff x="358350" y="258050"/>
            <a:chExt cx="8428950" cy="4627500"/>
          </a:xfrm>
        </p:grpSpPr>
        <p:sp>
          <p:nvSpPr>
            <p:cNvPr id="258" name="Google Shape;258;p1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18"/>
            <p:cNvGrpSpPr/>
            <p:nvPr/>
          </p:nvGrpSpPr>
          <p:grpSpPr>
            <a:xfrm flipH="1" rot="10800000">
              <a:off x="4159199" y="4657459"/>
              <a:ext cx="825589" cy="93999"/>
              <a:chOff x="5718423" y="809024"/>
              <a:chExt cx="830071" cy="94500"/>
            </a:xfrm>
          </p:grpSpPr>
          <p:sp>
            <p:nvSpPr>
              <p:cNvPr id="261" name="Google Shape;261;p1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18"/>
            <p:cNvGrpSpPr/>
            <p:nvPr/>
          </p:nvGrpSpPr>
          <p:grpSpPr>
            <a:xfrm>
              <a:off x="720000" y="407061"/>
              <a:ext cx="7704000" cy="262500"/>
              <a:chOff x="433208" y="393425"/>
              <a:chExt cx="7704000" cy="262500"/>
            </a:xfrm>
          </p:grpSpPr>
          <p:sp>
            <p:nvSpPr>
              <p:cNvPr id="266" name="Google Shape;266;p1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8"/>
              <p:cNvGrpSpPr/>
              <p:nvPr/>
            </p:nvGrpSpPr>
            <p:grpSpPr>
              <a:xfrm flipH="1" rot="10800000">
                <a:off x="543498" y="483688"/>
                <a:ext cx="429322" cy="93999"/>
                <a:chOff x="5840230" y="744468"/>
                <a:chExt cx="431653" cy="94500"/>
              </a:xfrm>
            </p:grpSpPr>
            <p:sp>
              <p:nvSpPr>
                <p:cNvPr id="268" name="Google Shape;268;p1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1" name="Google Shape;271;p18"/>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 name="Google Shape;272;p18"/>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
    <p:spTree>
      <p:nvGrpSpPr>
        <p:cNvPr id="273" name="Shape 273"/>
        <p:cNvGrpSpPr/>
        <p:nvPr/>
      </p:nvGrpSpPr>
      <p:grpSpPr>
        <a:xfrm>
          <a:off x="0" y="0"/>
          <a:ext cx="0" cy="0"/>
          <a:chOff x="0" y="0"/>
          <a:chExt cx="0" cy="0"/>
        </a:xfrm>
      </p:grpSpPr>
      <p:grpSp>
        <p:nvGrpSpPr>
          <p:cNvPr id="274" name="Google Shape;274;p19"/>
          <p:cNvGrpSpPr/>
          <p:nvPr/>
        </p:nvGrpSpPr>
        <p:grpSpPr>
          <a:xfrm>
            <a:off x="358350" y="258050"/>
            <a:ext cx="8428950" cy="4627500"/>
            <a:chOff x="358350" y="258050"/>
            <a:chExt cx="8428950" cy="4627500"/>
          </a:xfrm>
        </p:grpSpPr>
        <p:sp>
          <p:nvSpPr>
            <p:cNvPr id="275" name="Google Shape;275;p1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9"/>
            <p:cNvGrpSpPr/>
            <p:nvPr/>
          </p:nvGrpSpPr>
          <p:grpSpPr>
            <a:xfrm flipH="1" rot="10800000">
              <a:off x="4159199" y="4657459"/>
              <a:ext cx="825589" cy="93999"/>
              <a:chOff x="5718423" y="809024"/>
              <a:chExt cx="830071" cy="94500"/>
            </a:xfrm>
          </p:grpSpPr>
          <p:sp>
            <p:nvSpPr>
              <p:cNvPr id="279" name="Google Shape;279;p1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3" name="Google Shape;283;p1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4" name="Google Shape;284;p19"/>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sz="1200"/>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285" name="Shape 285"/>
        <p:cNvGrpSpPr/>
        <p:nvPr/>
      </p:nvGrpSpPr>
      <p:grpSpPr>
        <a:xfrm>
          <a:off x="0" y="0"/>
          <a:ext cx="0" cy="0"/>
          <a:chOff x="0" y="0"/>
          <a:chExt cx="0" cy="0"/>
        </a:xfrm>
      </p:grpSpPr>
      <p:grpSp>
        <p:nvGrpSpPr>
          <p:cNvPr id="286" name="Google Shape;286;p20"/>
          <p:cNvGrpSpPr/>
          <p:nvPr/>
        </p:nvGrpSpPr>
        <p:grpSpPr>
          <a:xfrm>
            <a:off x="358350" y="258050"/>
            <a:ext cx="8428950" cy="4627500"/>
            <a:chOff x="358350" y="258050"/>
            <a:chExt cx="8428950" cy="4627500"/>
          </a:xfrm>
        </p:grpSpPr>
        <p:sp>
          <p:nvSpPr>
            <p:cNvPr id="287" name="Google Shape;287;p2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720000" y="407061"/>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0"/>
            <p:cNvGrpSpPr/>
            <p:nvPr/>
          </p:nvGrpSpPr>
          <p:grpSpPr>
            <a:xfrm flipH="1" rot="10800000">
              <a:off x="4159199" y="4657459"/>
              <a:ext cx="825589" cy="93999"/>
              <a:chOff x="5718423" y="809024"/>
              <a:chExt cx="830071" cy="94500"/>
            </a:xfrm>
          </p:grpSpPr>
          <p:sp>
            <p:nvSpPr>
              <p:cNvPr id="291" name="Google Shape;291;p2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5" name="Google Shape;295;p20"/>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6" name="Google Shape;296;p20"/>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
        <p:nvSpPr>
          <p:cNvPr id="297" name="Google Shape;297;p20"/>
          <p:cNvSpPr txBox="1"/>
          <p:nvPr>
            <p:ph idx="2" type="body"/>
          </p:nvPr>
        </p:nvSpPr>
        <p:spPr>
          <a:xfrm>
            <a:off x="4572000" y="1549770"/>
            <a:ext cx="3852000" cy="2242200"/>
          </a:xfrm>
          <a:prstGeom prst="rect">
            <a:avLst/>
          </a:prstGeom>
        </p:spPr>
        <p:txBody>
          <a:bodyPr anchorCtr="0" anchor="b" bIns="91425" lIns="91425" spcFirstLastPara="1" rIns="91425" wrap="square" tIns="91425">
            <a:noAutofit/>
          </a:bodyPr>
          <a:lstStyle>
            <a:lvl1pPr indent="-317500" lvl="0" marL="457200" rtl="0">
              <a:spcBef>
                <a:spcPts val="0"/>
              </a:spcBef>
              <a:spcAft>
                <a:spcPts val="0"/>
              </a:spcAft>
              <a:buClr>
                <a:srgbClr val="434343"/>
              </a:buClr>
              <a:buSzPts val="1400"/>
              <a:buFont typeface="Anaheim"/>
              <a:buChar char="●"/>
              <a:defRPr/>
            </a:lvl1pPr>
            <a:lvl2pPr indent="-317500" lvl="1" marL="914400" rtl="0">
              <a:spcBef>
                <a:spcPts val="0"/>
              </a:spcBef>
              <a:spcAft>
                <a:spcPts val="0"/>
              </a:spcAft>
              <a:buClr>
                <a:srgbClr val="434343"/>
              </a:buClr>
              <a:buSzPts val="1400"/>
              <a:buFont typeface="Anaheim"/>
              <a:buChar char="○"/>
              <a:defRPr/>
            </a:lvl2pPr>
            <a:lvl3pPr indent="-317500" lvl="2" marL="1371600" rtl="0">
              <a:spcBef>
                <a:spcPts val="0"/>
              </a:spcBef>
              <a:spcAft>
                <a:spcPts val="0"/>
              </a:spcAft>
              <a:buClr>
                <a:srgbClr val="434343"/>
              </a:buClr>
              <a:buSzPts val="1400"/>
              <a:buFont typeface="Anaheim"/>
              <a:buChar char="■"/>
              <a:defRPr/>
            </a:lvl3pPr>
            <a:lvl4pPr indent="-317500" lvl="3" marL="1828800" rtl="0">
              <a:spcBef>
                <a:spcPts val="0"/>
              </a:spcBef>
              <a:spcAft>
                <a:spcPts val="0"/>
              </a:spcAft>
              <a:buClr>
                <a:srgbClr val="434343"/>
              </a:buClr>
              <a:buSzPts val="1400"/>
              <a:buFont typeface="Anaheim"/>
              <a:buChar char="●"/>
              <a:defRPr/>
            </a:lvl4pPr>
            <a:lvl5pPr indent="-317500" lvl="4" marL="2286000" rtl="0">
              <a:spcBef>
                <a:spcPts val="0"/>
              </a:spcBef>
              <a:spcAft>
                <a:spcPts val="0"/>
              </a:spcAft>
              <a:buClr>
                <a:srgbClr val="434343"/>
              </a:buClr>
              <a:buSzPts val="1400"/>
              <a:buFont typeface="Anaheim"/>
              <a:buChar char="○"/>
              <a:defRPr/>
            </a:lvl5pPr>
            <a:lvl6pPr indent="-317500" lvl="5" marL="2743200" rtl="0">
              <a:spcBef>
                <a:spcPts val="0"/>
              </a:spcBef>
              <a:spcAft>
                <a:spcPts val="0"/>
              </a:spcAft>
              <a:buClr>
                <a:srgbClr val="434343"/>
              </a:buClr>
              <a:buSzPts val="1400"/>
              <a:buFont typeface="Anaheim"/>
              <a:buChar char="■"/>
              <a:defRPr/>
            </a:lvl6pPr>
            <a:lvl7pPr indent="-317500" lvl="6" marL="3200400" rtl="0">
              <a:spcBef>
                <a:spcPts val="0"/>
              </a:spcBef>
              <a:spcAft>
                <a:spcPts val="0"/>
              </a:spcAft>
              <a:buClr>
                <a:srgbClr val="434343"/>
              </a:buClr>
              <a:buSzPts val="1400"/>
              <a:buFont typeface="Anaheim"/>
              <a:buChar char="●"/>
              <a:defRPr/>
            </a:lvl7pPr>
            <a:lvl8pPr indent="-317500" lvl="7" marL="3657600" rtl="0">
              <a:spcBef>
                <a:spcPts val="0"/>
              </a:spcBef>
              <a:spcAft>
                <a:spcPts val="0"/>
              </a:spcAft>
              <a:buClr>
                <a:srgbClr val="434343"/>
              </a:buClr>
              <a:buSzPts val="1400"/>
              <a:buFont typeface="Anaheim"/>
              <a:buChar char="○"/>
              <a:defRPr/>
            </a:lvl8pPr>
            <a:lvl9pPr indent="-317500" lvl="8" marL="4114800" rtl="0">
              <a:spcBef>
                <a:spcPts val="0"/>
              </a:spcBef>
              <a:spcAft>
                <a:spcPts val="0"/>
              </a:spcAft>
              <a:buClr>
                <a:srgbClr val="434343"/>
              </a:buClr>
              <a:buSzPts val="1400"/>
              <a:buFont typeface="Anaheim"/>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grpSp>
        <p:nvGrpSpPr>
          <p:cNvPr id="21" name="Google Shape;21;p3"/>
          <p:cNvGrpSpPr/>
          <p:nvPr/>
        </p:nvGrpSpPr>
        <p:grpSpPr>
          <a:xfrm>
            <a:off x="2038439" y="258000"/>
            <a:ext cx="5082995" cy="4627500"/>
            <a:chOff x="3704375" y="258050"/>
            <a:chExt cx="5082995" cy="4627500"/>
          </a:xfrm>
        </p:grpSpPr>
        <p:sp>
          <p:nvSpPr>
            <p:cNvPr id="22" name="Google Shape;22;p3"/>
            <p:cNvSpPr/>
            <p:nvPr/>
          </p:nvSpPr>
          <p:spPr>
            <a:xfrm>
              <a:off x="3704375" y="258050"/>
              <a:ext cx="50820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705370" y="258050"/>
              <a:ext cx="50820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flipH="1" rot="10800000">
              <a:off x="5829576" y="4657459"/>
              <a:ext cx="825589" cy="93999"/>
              <a:chOff x="5718423" y="809024"/>
              <a:chExt cx="830071" cy="94500"/>
            </a:xfrm>
          </p:grpSpPr>
          <p:sp>
            <p:nvSpPr>
              <p:cNvPr id="25" name="Google Shape;25;p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3"/>
            <p:cNvGrpSpPr/>
            <p:nvPr/>
          </p:nvGrpSpPr>
          <p:grpSpPr>
            <a:xfrm>
              <a:off x="3932900" y="407050"/>
              <a:ext cx="4491000" cy="262500"/>
              <a:chOff x="3646108" y="393414"/>
              <a:chExt cx="4491000" cy="262500"/>
            </a:xfrm>
          </p:grpSpPr>
          <p:sp>
            <p:nvSpPr>
              <p:cNvPr id="30" name="Google Shape;30;p3"/>
              <p:cNvSpPr/>
              <p:nvPr/>
            </p:nvSpPr>
            <p:spPr>
              <a:xfrm>
                <a:off x="3646108" y="3934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3"/>
              <p:cNvGrpSpPr/>
              <p:nvPr/>
            </p:nvGrpSpPr>
            <p:grpSpPr>
              <a:xfrm flipH="1" rot="10800000">
                <a:off x="3850212" y="483688"/>
                <a:ext cx="429322" cy="93999"/>
                <a:chOff x="9164898" y="744468"/>
                <a:chExt cx="431653" cy="94500"/>
              </a:xfrm>
            </p:grpSpPr>
            <p:sp>
              <p:nvSpPr>
                <p:cNvPr id="32" name="Google Shape;32;p3"/>
                <p:cNvSpPr/>
                <p:nvPr/>
              </p:nvSpPr>
              <p:spPr>
                <a:xfrm>
                  <a:off x="9164898"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333475"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9502051"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 name="Google Shape;35;p3"/>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3"/>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3"/>
          <p:cNvSpPr txBox="1"/>
          <p:nvPr>
            <p:ph hasCustomPrompt="1" idx="2" type="title"/>
          </p:nvPr>
        </p:nvSpPr>
        <p:spPr>
          <a:xfrm>
            <a:off x="1639207" y="935175"/>
            <a:ext cx="969000" cy="713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35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98" name="Shape 298"/>
        <p:cNvGrpSpPr/>
        <p:nvPr/>
      </p:nvGrpSpPr>
      <p:grpSpPr>
        <a:xfrm>
          <a:off x="0" y="0"/>
          <a:ext cx="0" cy="0"/>
          <a:chOff x="0" y="0"/>
          <a:chExt cx="0" cy="0"/>
        </a:xfrm>
      </p:grpSpPr>
      <p:grpSp>
        <p:nvGrpSpPr>
          <p:cNvPr id="299" name="Google Shape;299;p21"/>
          <p:cNvGrpSpPr/>
          <p:nvPr/>
        </p:nvGrpSpPr>
        <p:grpSpPr>
          <a:xfrm>
            <a:off x="358350" y="258050"/>
            <a:ext cx="8428950" cy="4627500"/>
            <a:chOff x="358350" y="258050"/>
            <a:chExt cx="8428950" cy="4627500"/>
          </a:xfrm>
        </p:grpSpPr>
        <p:sp>
          <p:nvSpPr>
            <p:cNvPr id="300" name="Google Shape;300;p2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1"/>
            <p:cNvGrpSpPr/>
            <p:nvPr/>
          </p:nvGrpSpPr>
          <p:grpSpPr>
            <a:xfrm flipH="1" rot="10800000">
              <a:off x="4159199" y="4657459"/>
              <a:ext cx="825589" cy="93999"/>
              <a:chOff x="5718423" y="809024"/>
              <a:chExt cx="830071" cy="94500"/>
            </a:xfrm>
          </p:grpSpPr>
          <p:sp>
            <p:nvSpPr>
              <p:cNvPr id="303" name="Google Shape;303;p21"/>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1"/>
            <p:cNvGrpSpPr/>
            <p:nvPr/>
          </p:nvGrpSpPr>
          <p:grpSpPr>
            <a:xfrm>
              <a:off x="720000" y="407061"/>
              <a:ext cx="7704000" cy="262500"/>
              <a:chOff x="433208" y="393425"/>
              <a:chExt cx="7704000" cy="262500"/>
            </a:xfrm>
          </p:grpSpPr>
          <p:sp>
            <p:nvSpPr>
              <p:cNvPr id="308" name="Google Shape;308;p2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1"/>
              <p:cNvGrpSpPr/>
              <p:nvPr/>
            </p:nvGrpSpPr>
            <p:grpSpPr>
              <a:xfrm flipH="1" rot="10800000">
                <a:off x="543498" y="483688"/>
                <a:ext cx="429322" cy="93999"/>
                <a:chOff x="5840230" y="744468"/>
                <a:chExt cx="431653" cy="94500"/>
              </a:xfrm>
            </p:grpSpPr>
            <p:sp>
              <p:nvSpPr>
                <p:cNvPr id="310" name="Google Shape;310;p2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3" name="Google Shape;313;p2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4" name="Google Shape;314;p21"/>
          <p:cNvSpPr txBox="1"/>
          <p:nvPr>
            <p:ph idx="2" type="title"/>
          </p:nvPr>
        </p:nvSpPr>
        <p:spPr>
          <a:xfrm>
            <a:off x="906874" y="325260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5" name="Google Shape;315;p21"/>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1"/>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7" name="Google Shape;317;p21"/>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1"/>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19" name="Google Shape;319;p21"/>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20" name="Shape 320"/>
        <p:cNvGrpSpPr/>
        <p:nvPr/>
      </p:nvGrpSpPr>
      <p:grpSpPr>
        <a:xfrm>
          <a:off x="0" y="0"/>
          <a:ext cx="0" cy="0"/>
          <a:chOff x="0" y="0"/>
          <a:chExt cx="0" cy="0"/>
        </a:xfrm>
      </p:grpSpPr>
      <p:grpSp>
        <p:nvGrpSpPr>
          <p:cNvPr id="321" name="Google Shape;321;p22"/>
          <p:cNvGrpSpPr/>
          <p:nvPr/>
        </p:nvGrpSpPr>
        <p:grpSpPr>
          <a:xfrm>
            <a:off x="358350" y="258050"/>
            <a:ext cx="8428950" cy="4627500"/>
            <a:chOff x="358350" y="258050"/>
            <a:chExt cx="8428950" cy="4627500"/>
          </a:xfrm>
        </p:grpSpPr>
        <p:sp>
          <p:nvSpPr>
            <p:cNvPr id="322" name="Google Shape;322;p2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flipH="1" rot="10800000">
              <a:off x="4159199" y="4657459"/>
              <a:ext cx="825589" cy="93999"/>
              <a:chOff x="5718423" y="809024"/>
              <a:chExt cx="830071" cy="94500"/>
            </a:xfrm>
          </p:grpSpPr>
          <p:sp>
            <p:nvSpPr>
              <p:cNvPr id="325" name="Google Shape;325;p2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2"/>
            <p:cNvGrpSpPr/>
            <p:nvPr/>
          </p:nvGrpSpPr>
          <p:grpSpPr>
            <a:xfrm>
              <a:off x="720000" y="407061"/>
              <a:ext cx="7704000" cy="262500"/>
              <a:chOff x="433208" y="393425"/>
              <a:chExt cx="7704000" cy="262500"/>
            </a:xfrm>
          </p:grpSpPr>
          <p:sp>
            <p:nvSpPr>
              <p:cNvPr id="330" name="Google Shape;330;p2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2"/>
              <p:cNvGrpSpPr/>
              <p:nvPr/>
            </p:nvGrpSpPr>
            <p:grpSpPr>
              <a:xfrm flipH="1" rot="10800000">
                <a:off x="543498" y="483688"/>
                <a:ext cx="429322" cy="93999"/>
                <a:chOff x="5840230" y="744468"/>
                <a:chExt cx="431653" cy="94500"/>
              </a:xfrm>
            </p:grpSpPr>
            <p:sp>
              <p:nvSpPr>
                <p:cNvPr id="332" name="Google Shape;332;p22"/>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5" name="Google Shape;335;p2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 name="Google Shape;336;p22"/>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7" name="Google Shape;337;p22"/>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2"/>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39" name="Google Shape;339;p22"/>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2"/>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8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41" name="Google Shape;341;p22"/>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42" name="Shape 342"/>
        <p:cNvGrpSpPr/>
        <p:nvPr/>
      </p:nvGrpSpPr>
      <p:grpSpPr>
        <a:xfrm>
          <a:off x="0" y="0"/>
          <a:ext cx="0" cy="0"/>
          <a:chOff x="0" y="0"/>
          <a:chExt cx="0" cy="0"/>
        </a:xfrm>
      </p:grpSpPr>
      <p:grpSp>
        <p:nvGrpSpPr>
          <p:cNvPr id="343" name="Google Shape;343;p23"/>
          <p:cNvGrpSpPr/>
          <p:nvPr/>
        </p:nvGrpSpPr>
        <p:grpSpPr>
          <a:xfrm>
            <a:off x="358350" y="258050"/>
            <a:ext cx="8428950" cy="4627500"/>
            <a:chOff x="358350" y="258050"/>
            <a:chExt cx="8428950" cy="4627500"/>
          </a:xfrm>
        </p:grpSpPr>
        <p:sp>
          <p:nvSpPr>
            <p:cNvPr id="344" name="Google Shape;344;p2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flipH="1" rot="10800000">
              <a:off x="4159199" y="4657459"/>
              <a:ext cx="825589" cy="93999"/>
              <a:chOff x="5718423" y="809024"/>
              <a:chExt cx="830071" cy="94500"/>
            </a:xfrm>
          </p:grpSpPr>
          <p:sp>
            <p:nvSpPr>
              <p:cNvPr id="347" name="Google Shape;347;p2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3"/>
            <p:cNvGrpSpPr/>
            <p:nvPr/>
          </p:nvGrpSpPr>
          <p:grpSpPr>
            <a:xfrm>
              <a:off x="720000" y="407061"/>
              <a:ext cx="7704000" cy="262500"/>
              <a:chOff x="433208" y="393425"/>
              <a:chExt cx="7704000" cy="262500"/>
            </a:xfrm>
          </p:grpSpPr>
          <p:sp>
            <p:nvSpPr>
              <p:cNvPr id="352" name="Google Shape;352;p2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3"/>
              <p:cNvGrpSpPr/>
              <p:nvPr/>
            </p:nvGrpSpPr>
            <p:grpSpPr>
              <a:xfrm flipH="1" rot="10800000">
                <a:off x="543498" y="483688"/>
                <a:ext cx="429322" cy="93999"/>
                <a:chOff x="5840230" y="744468"/>
                <a:chExt cx="431653" cy="94500"/>
              </a:xfrm>
            </p:grpSpPr>
            <p:sp>
              <p:nvSpPr>
                <p:cNvPr id="354" name="Google Shape;354;p2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7" name="Google Shape;357;p2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8" name="Google Shape;358;p23"/>
          <p:cNvSpPr txBox="1"/>
          <p:nvPr>
            <p:ph idx="2" type="title"/>
          </p:nvPr>
        </p:nvSpPr>
        <p:spPr>
          <a:xfrm>
            <a:off x="169175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59" name="Google Shape;359;p23"/>
          <p:cNvSpPr txBox="1"/>
          <p:nvPr>
            <p:ph idx="1" type="subTitle"/>
          </p:nvPr>
        </p:nvSpPr>
        <p:spPr>
          <a:xfrm>
            <a:off x="169173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3"/>
          <p:cNvSpPr txBox="1"/>
          <p:nvPr>
            <p:ph idx="3" type="title"/>
          </p:nvPr>
        </p:nvSpPr>
        <p:spPr>
          <a:xfrm>
            <a:off x="5199000" y="190301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1" name="Google Shape;361;p23"/>
          <p:cNvSpPr txBox="1"/>
          <p:nvPr>
            <p:ph idx="4" type="subTitle"/>
          </p:nvPr>
        </p:nvSpPr>
        <p:spPr>
          <a:xfrm>
            <a:off x="5198989" y="22693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3"/>
          <p:cNvSpPr txBox="1"/>
          <p:nvPr>
            <p:ph idx="5" type="title"/>
          </p:nvPr>
        </p:nvSpPr>
        <p:spPr>
          <a:xfrm>
            <a:off x="169175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3" name="Google Shape;363;p23"/>
          <p:cNvSpPr txBox="1"/>
          <p:nvPr>
            <p:ph idx="6" type="subTitle"/>
          </p:nvPr>
        </p:nvSpPr>
        <p:spPr>
          <a:xfrm>
            <a:off x="169173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23"/>
          <p:cNvSpPr txBox="1"/>
          <p:nvPr>
            <p:ph idx="7" type="title"/>
          </p:nvPr>
        </p:nvSpPr>
        <p:spPr>
          <a:xfrm>
            <a:off x="5199000" y="3487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5" name="Google Shape;365;p23"/>
          <p:cNvSpPr txBox="1"/>
          <p:nvPr>
            <p:ph idx="8" type="subTitle"/>
          </p:nvPr>
        </p:nvSpPr>
        <p:spPr>
          <a:xfrm>
            <a:off x="5198989" y="3855175"/>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
    <p:spTree>
      <p:nvGrpSpPr>
        <p:cNvPr id="366" name="Shape 366"/>
        <p:cNvGrpSpPr/>
        <p:nvPr/>
      </p:nvGrpSpPr>
      <p:grpSpPr>
        <a:xfrm>
          <a:off x="0" y="0"/>
          <a:ext cx="0" cy="0"/>
          <a:chOff x="0" y="0"/>
          <a:chExt cx="0" cy="0"/>
        </a:xfrm>
      </p:grpSpPr>
      <p:grpSp>
        <p:nvGrpSpPr>
          <p:cNvPr id="367" name="Google Shape;367;p24"/>
          <p:cNvGrpSpPr/>
          <p:nvPr/>
        </p:nvGrpSpPr>
        <p:grpSpPr>
          <a:xfrm>
            <a:off x="358350" y="258050"/>
            <a:ext cx="8428950" cy="4627500"/>
            <a:chOff x="358350" y="258050"/>
            <a:chExt cx="8428950" cy="4627500"/>
          </a:xfrm>
        </p:grpSpPr>
        <p:sp>
          <p:nvSpPr>
            <p:cNvPr id="368" name="Google Shape;368;p2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4"/>
            <p:cNvGrpSpPr/>
            <p:nvPr/>
          </p:nvGrpSpPr>
          <p:grpSpPr>
            <a:xfrm flipH="1" rot="10800000">
              <a:off x="4159199" y="4657459"/>
              <a:ext cx="825589" cy="93999"/>
              <a:chOff x="5718423" y="809024"/>
              <a:chExt cx="830071" cy="94500"/>
            </a:xfrm>
          </p:grpSpPr>
          <p:sp>
            <p:nvSpPr>
              <p:cNvPr id="371" name="Google Shape;371;p2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24"/>
            <p:cNvGrpSpPr/>
            <p:nvPr/>
          </p:nvGrpSpPr>
          <p:grpSpPr>
            <a:xfrm>
              <a:off x="720000" y="407061"/>
              <a:ext cx="7704000" cy="262500"/>
              <a:chOff x="433208" y="393425"/>
              <a:chExt cx="7704000" cy="262500"/>
            </a:xfrm>
          </p:grpSpPr>
          <p:sp>
            <p:nvSpPr>
              <p:cNvPr id="376" name="Google Shape;376;p2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4"/>
              <p:cNvGrpSpPr/>
              <p:nvPr/>
            </p:nvGrpSpPr>
            <p:grpSpPr>
              <a:xfrm flipH="1" rot="10800000">
                <a:off x="543498" y="483688"/>
                <a:ext cx="429322" cy="93999"/>
                <a:chOff x="5840230" y="744468"/>
                <a:chExt cx="431653" cy="94500"/>
              </a:xfrm>
            </p:grpSpPr>
            <p:sp>
              <p:nvSpPr>
                <p:cNvPr id="378" name="Google Shape;378;p2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1" name="Google Shape;381;p2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24"/>
          <p:cNvSpPr txBox="1"/>
          <p:nvPr>
            <p:ph idx="2" type="title"/>
          </p:nvPr>
        </p:nvSpPr>
        <p:spPr>
          <a:xfrm>
            <a:off x="169175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3" name="Google Shape;383;p24"/>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4" name="Google Shape;384;p24"/>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5" name="Google Shape;385;p24"/>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6" name="Google Shape;386;p24"/>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7" name="Google Shape;387;p24"/>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sz="1400"/>
            </a:lvl1pPr>
            <a:lvl2pPr lvl="1" rtl="0" algn="ctr">
              <a:lnSpc>
                <a:spcPct val="100000"/>
              </a:lnSpc>
              <a:spcBef>
                <a:spcPts val="12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8" name="Google Shape;388;p24"/>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89" name="Google Shape;389;p24"/>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90" name="Shape 390"/>
        <p:cNvGrpSpPr/>
        <p:nvPr/>
      </p:nvGrpSpPr>
      <p:grpSpPr>
        <a:xfrm>
          <a:off x="0" y="0"/>
          <a:ext cx="0" cy="0"/>
          <a:chOff x="0" y="0"/>
          <a:chExt cx="0" cy="0"/>
        </a:xfrm>
      </p:grpSpPr>
      <p:grpSp>
        <p:nvGrpSpPr>
          <p:cNvPr id="391" name="Google Shape;391;p25"/>
          <p:cNvGrpSpPr/>
          <p:nvPr/>
        </p:nvGrpSpPr>
        <p:grpSpPr>
          <a:xfrm>
            <a:off x="358350" y="258050"/>
            <a:ext cx="8428950" cy="4627500"/>
            <a:chOff x="358350" y="258050"/>
            <a:chExt cx="8428950" cy="4627500"/>
          </a:xfrm>
        </p:grpSpPr>
        <p:sp>
          <p:nvSpPr>
            <p:cNvPr id="392" name="Google Shape;392;p2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25"/>
            <p:cNvGrpSpPr/>
            <p:nvPr/>
          </p:nvGrpSpPr>
          <p:grpSpPr>
            <a:xfrm flipH="1" rot="10800000">
              <a:off x="4159199" y="4657459"/>
              <a:ext cx="825589" cy="93999"/>
              <a:chOff x="5718423" y="809024"/>
              <a:chExt cx="830071" cy="94500"/>
            </a:xfrm>
          </p:grpSpPr>
          <p:sp>
            <p:nvSpPr>
              <p:cNvPr id="395" name="Google Shape;395;p2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5"/>
            <p:cNvGrpSpPr/>
            <p:nvPr/>
          </p:nvGrpSpPr>
          <p:grpSpPr>
            <a:xfrm>
              <a:off x="720000" y="407061"/>
              <a:ext cx="7704000" cy="262500"/>
              <a:chOff x="433208" y="393425"/>
              <a:chExt cx="7704000" cy="262500"/>
            </a:xfrm>
          </p:grpSpPr>
          <p:sp>
            <p:nvSpPr>
              <p:cNvPr id="400" name="Google Shape;400;p2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5"/>
              <p:cNvGrpSpPr/>
              <p:nvPr/>
            </p:nvGrpSpPr>
            <p:grpSpPr>
              <a:xfrm flipH="1" rot="10800000">
                <a:off x="543498" y="483688"/>
                <a:ext cx="429322" cy="93999"/>
                <a:chOff x="5840230" y="744468"/>
                <a:chExt cx="431653" cy="94500"/>
              </a:xfrm>
            </p:grpSpPr>
            <p:sp>
              <p:nvSpPr>
                <p:cNvPr id="402" name="Google Shape;402;p2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5" name="Google Shape;405;p25"/>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6" name="Google Shape;406;p25"/>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7" name="Google Shape;407;p25"/>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8" name="Google Shape;408;p25"/>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9" name="Google Shape;409;p25"/>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 name="Google Shape;410;p25"/>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1" name="Google Shape;411;p25"/>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2" name="Google Shape;412;p25"/>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3" name="Google Shape;413;p25"/>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25"/>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5" name="Google Shape;415;p25"/>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25"/>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000"/>
              <a:buNone/>
              <a:defRPr sz="18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17" name="Google Shape;417;p25"/>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18" name="Shape 418"/>
        <p:cNvGrpSpPr/>
        <p:nvPr/>
      </p:nvGrpSpPr>
      <p:grpSpPr>
        <a:xfrm>
          <a:off x="0" y="0"/>
          <a:ext cx="0" cy="0"/>
          <a:chOff x="0" y="0"/>
          <a:chExt cx="0" cy="0"/>
        </a:xfrm>
      </p:grpSpPr>
      <p:grpSp>
        <p:nvGrpSpPr>
          <p:cNvPr id="419" name="Google Shape;419;p26"/>
          <p:cNvGrpSpPr/>
          <p:nvPr/>
        </p:nvGrpSpPr>
        <p:grpSpPr>
          <a:xfrm>
            <a:off x="358350" y="258050"/>
            <a:ext cx="8428950" cy="4627500"/>
            <a:chOff x="358350" y="258050"/>
            <a:chExt cx="8428950" cy="4627500"/>
          </a:xfrm>
        </p:grpSpPr>
        <p:sp>
          <p:nvSpPr>
            <p:cNvPr id="420" name="Google Shape;420;p2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flipH="1" rot="10800000">
              <a:off x="4159199" y="4657459"/>
              <a:ext cx="825589" cy="93999"/>
              <a:chOff x="5718423" y="809024"/>
              <a:chExt cx="830071" cy="94500"/>
            </a:xfrm>
          </p:grpSpPr>
          <p:sp>
            <p:nvSpPr>
              <p:cNvPr id="423" name="Google Shape;423;p2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6"/>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 name="Google Shape;427;p26"/>
            <p:cNvGrpSpPr/>
            <p:nvPr/>
          </p:nvGrpSpPr>
          <p:grpSpPr>
            <a:xfrm>
              <a:off x="720000" y="407061"/>
              <a:ext cx="7704000" cy="262500"/>
              <a:chOff x="433208" y="393425"/>
              <a:chExt cx="7704000" cy="262500"/>
            </a:xfrm>
          </p:grpSpPr>
          <p:sp>
            <p:nvSpPr>
              <p:cNvPr id="428" name="Google Shape;428;p2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26"/>
              <p:cNvGrpSpPr/>
              <p:nvPr/>
            </p:nvGrpSpPr>
            <p:grpSpPr>
              <a:xfrm flipH="1" rot="10800000">
                <a:off x="543498" y="483688"/>
                <a:ext cx="429322" cy="93999"/>
                <a:chOff x="5840230" y="744468"/>
                <a:chExt cx="431653" cy="94500"/>
              </a:xfrm>
            </p:grpSpPr>
            <p:sp>
              <p:nvSpPr>
                <p:cNvPr id="430" name="Google Shape;430;p26"/>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3" name="Google Shape;433;p26"/>
          <p:cNvSpPr txBox="1"/>
          <p:nvPr>
            <p:ph hasCustomPrompt="1" type="title"/>
          </p:nvPr>
        </p:nvSpPr>
        <p:spPr>
          <a:xfrm>
            <a:off x="2011429" y="1813593"/>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4" name="Google Shape;434;p26"/>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5" name="Google Shape;435;p26"/>
          <p:cNvSpPr txBox="1"/>
          <p:nvPr>
            <p:ph hasCustomPrompt="1" idx="2" type="title"/>
          </p:nvPr>
        </p:nvSpPr>
        <p:spPr>
          <a:xfrm>
            <a:off x="5072095" y="2283636"/>
            <a:ext cx="20694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3000"/>
            </a:lvl1pPr>
            <a:lvl2pPr lvl="1" rtl="0" algn="ctr">
              <a:spcBef>
                <a:spcPts val="0"/>
              </a:spcBef>
              <a:spcAft>
                <a:spcPts val="0"/>
              </a:spcAft>
              <a:buSzPts val="7200"/>
              <a:buFont typeface="DM Serif Text"/>
              <a:buNone/>
              <a:defRPr sz="7200">
                <a:latin typeface="DM Serif Text"/>
                <a:ea typeface="DM Serif Text"/>
                <a:cs typeface="DM Serif Text"/>
                <a:sym typeface="DM Serif Text"/>
              </a:defRPr>
            </a:lvl2pPr>
            <a:lvl3pPr lvl="2" rtl="0" algn="ctr">
              <a:spcBef>
                <a:spcPts val="0"/>
              </a:spcBef>
              <a:spcAft>
                <a:spcPts val="0"/>
              </a:spcAft>
              <a:buSzPts val="7200"/>
              <a:buFont typeface="DM Serif Text"/>
              <a:buNone/>
              <a:defRPr sz="7200">
                <a:latin typeface="DM Serif Text"/>
                <a:ea typeface="DM Serif Text"/>
                <a:cs typeface="DM Serif Text"/>
                <a:sym typeface="DM Serif Text"/>
              </a:defRPr>
            </a:lvl3pPr>
            <a:lvl4pPr lvl="3" rtl="0" algn="ctr">
              <a:spcBef>
                <a:spcPts val="0"/>
              </a:spcBef>
              <a:spcAft>
                <a:spcPts val="0"/>
              </a:spcAft>
              <a:buSzPts val="7200"/>
              <a:buFont typeface="DM Serif Text"/>
              <a:buNone/>
              <a:defRPr sz="7200">
                <a:latin typeface="DM Serif Text"/>
                <a:ea typeface="DM Serif Text"/>
                <a:cs typeface="DM Serif Text"/>
                <a:sym typeface="DM Serif Text"/>
              </a:defRPr>
            </a:lvl4pPr>
            <a:lvl5pPr lvl="4" rtl="0" algn="ctr">
              <a:spcBef>
                <a:spcPts val="0"/>
              </a:spcBef>
              <a:spcAft>
                <a:spcPts val="0"/>
              </a:spcAft>
              <a:buSzPts val="7200"/>
              <a:buFont typeface="DM Serif Text"/>
              <a:buNone/>
              <a:defRPr sz="7200">
                <a:latin typeface="DM Serif Text"/>
                <a:ea typeface="DM Serif Text"/>
                <a:cs typeface="DM Serif Text"/>
                <a:sym typeface="DM Serif Text"/>
              </a:defRPr>
            </a:lvl5pPr>
            <a:lvl6pPr lvl="5" rtl="0" algn="ctr">
              <a:spcBef>
                <a:spcPts val="0"/>
              </a:spcBef>
              <a:spcAft>
                <a:spcPts val="0"/>
              </a:spcAft>
              <a:buSzPts val="7200"/>
              <a:buFont typeface="DM Serif Text"/>
              <a:buNone/>
              <a:defRPr sz="7200">
                <a:latin typeface="DM Serif Text"/>
                <a:ea typeface="DM Serif Text"/>
                <a:cs typeface="DM Serif Text"/>
                <a:sym typeface="DM Serif Text"/>
              </a:defRPr>
            </a:lvl6pPr>
            <a:lvl7pPr lvl="6" rtl="0" algn="ctr">
              <a:spcBef>
                <a:spcPts val="0"/>
              </a:spcBef>
              <a:spcAft>
                <a:spcPts val="0"/>
              </a:spcAft>
              <a:buSzPts val="7200"/>
              <a:buFont typeface="DM Serif Text"/>
              <a:buNone/>
              <a:defRPr sz="7200">
                <a:latin typeface="DM Serif Text"/>
                <a:ea typeface="DM Serif Text"/>
                <a:cs typeface="DM Serif Text"/>
                <a:sym typeface="DM Serif Text"/>
              </a:defRPr>
            </a:lvl7pPr>
            <a:lvl8pPr lvl="7" rtl="0" algn="ctr">
              <a:spcBef>
                <a:spcPts val="0"/>
              </a:spcBef>
              <a:spcAft>
                <a:spcPts val="0"/>
              </a:spcAft>
              <a:buSzPts val="7200"/>
              <a:buFont typeface="DM Serif Text"/>
              <a:buNone/>
              <a:defRPr sz="7200">
                <a:latin typeface="DM Serif Text"/>
                <a:ea typeface="DM Serif Text"/>
                <a:cs typeface="DM Serif Text"/>
                <a:sym typeface="DM Serif Text"/>
              </a:defRPr>
            </a:lvl8pPr>
            <a:lvl9pPr lvl="8" rtl="0" algn="ctr">
              <a:spcBef>
                <a:spcPts val="0"/>
              </a:spcBef>
              <a:spcAft>
                <a:spcPts val="0"/>
              </a:spcAft>
              <a:buSzPts val="7200"/>
              <a:buFont typeface="DM Serif Text"/>
              <a:buNone/>
              <a:defRPr sz="7200">
                <a:latin typeface="DM Serif Text"/>
                <a:ea typeface="DM Serif Text"/>
                <a:cs typeface="DM Serif Text"/>
                <a:sym typeface="DM Serif Text"/>
              </a:defRPr>
            </a:lvl9pPr>
          </a:lstStyle>
          <a:p>
            <a:r>
              <a:t>xx%</a:t>
            </a:r>
          </a:p>
        </p:txBody>
      </p:sp>
      <p:sp>
        <p:nvSpPr>
          <p:cNvPr id="436" name="Google Shape;436;p26"/>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37" name="Google Shape;437;p26"/>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
        <p:nvSpPr>
          <p:cNvPr id="438" name="Google Shape;438;p26"/>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DM Serif Text"/>
              <a:buNone/>
              <a:defRPr b="1" sz="1800">
                <a:solidFill>
                  <a:schemeClr val="lt1"/>
                </a:solidFill>
                <a:latin typeface="Orbitron"/>
                <a:ea typeface="Orbitron"/>
                <a:cs typeface="Orbitron"/>
                <a:sym typeface="Orbitron"/>
              </a:defRPr>
            </a:lvl1pPr>
            <a:lvl2pPr lvl="1"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2pPr>
            <a:lvl3pPr lvl="2"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3pPr>
            <a:lvl4pPr lvl="3"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4pPr>
            <a:lvl5pPr lvl="4"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5pPr>
            <a:lvl6pPr lvl="5"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6pPr>
            <a:lvl7pPr lvl="6"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7pPr>
            <a:lvl8pPr lvl="7"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8pPr>
            <a:lvl9pPr lvl="8" rtl="0" algn="ctr">
              <a:lnSpc>
                <a:spcPct val="100000"/>
              </a:lnSpc>
              <a:spcBef>
                <a:spcPts val="0"/>
              </a:spcBef>
              <a:spcAft>
                <a:spcPts val="0"/>
              </a:spcAft>
              <a:buSzPts val="2000"/>
              <a:buFont typeface="DM Serif Text"/>
              <a:buNone/>
              <a:defRPr sz="2000">
                <a:latin typeface="DM Serif Text"/>
                <a:ea typeface="DM Serif Text"/>
                <a:cs typeface="DM Serif Text"/>
                <a:sym typeface="DM Serif Tex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7">
    <p:spTree>
      <p:nvGrpSpPr>
        <p:cNvPr id="439" name="Shape 439"/>
        <p:cNvGrpSpPr/>
        <p:nvPr/>
      </p:nvGrpSpPr>
      <p:grpSpPr>
        <a:xfrm>
          <a:off x="0" y="0"/>
          <a:ext cx="0" cy="0"/>
          <a:chOff x="0" y="0"/>
          <a:chExt cx="0" cy="0"/>
        </a:xfrm>
      </p:grpSpPr>
      <p:grpSp>
        <p:nvGrpSpPr>
          <p:cNvPr id="440" name="Google Shape;440;p27"/>
          <p:cNvGrpSpPr/>
          <p:nvPr/>
        </p:nvGrpSpPr>
        <p:grpSpPr>
          <a:xfrm>
            <a:off x="358350" y="258050"/>
            <a:ext cx="8428950" cy="4627500"/>
            <a:chOff x="358350" y="258050"/>
            <a:chExt cx="8428950" cy="4627500"/>
          </a:xfrm>
        </p:grpSpPr>
        <p:sp>
          <p:nvSpPr>
            <p:cNvPr id="441" name="Google Shape;441;p2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7"/>
            <p:cNvGrpSpPr/>
            <p:nvPr/>
          </p:nvGrpSpPr>
          <p:grpSpPr>
            <a:xfrm flipH="1" rot="10800000">
              <a:off x="4159199" y="4657459"/>
              <a:ext cx="825589" cy="93999"/>
              <a:chOff x="5718423" y="809024"/>
              <a:chExt cx="830071" cy="94500"/>
            </a:xfrm>
          </p:grpSpPr>
          <p:sp>
            <p:nvSpPr>
              <p:cNvPr id="444" name="Google Shape;444;p27"/>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7"/>
            <p:cNvGrpSpPr/>
            <p:nvPr/>
          </p:nvGrpSpPr>
          <p:grpSpPr>
            <a:xfrm>
              <a:off x="720000" y="407061"/>
              <a:ext cx="7704000" cy="262500"/>
              <a:chOff x="433208" y="393425"/>
              <a:chExt cx="7704000" cy="262500"/>
            </a:xfrm>
          </p:grpSpPr>
          <p:sp>
            <p:nvSpPr>
              <p:cNvPr id="449" name="Google Shape;449;p2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7"/>
              <p:cNvGrpSpPr/>
              <p:nvPr/>
            </p:nvGrpSpPr>
            <p:grpSpPr>
              <a:xfrm flipH="1" rot="10800000">
                <a:off x="543498" y="483688"/>
                <a:ext cx="429322" cy="93999"/>
                <a:chOff x="5840230" y="744468"/>
                <a:chExt cx="431653" cy="94500"/>
              </a:xfrm>
            </p:grpSpPr>
            <p:sp>
              <p:nvSpPr>
                <p:cNvPr id="451" name="Google Shape;451;p2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4" name="Google Shape;454;p27"/>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_1">
    <p:spTree>
      <p:nvGrpSpPr>
        <p:cNvPr id="455" name="Shape 455"/>
        <p:cNvGrpSpPr/>
        <p:nvPr/>
      </p:nvGrpSpPr>
      <p:grpSpPr>
        <a:xfrm>
          <a:off x="0" y="0"/>
          <a:ext cx="0" cy="0"/>
          <a:chOff x="0" y="0"/>
          <a:chExt cx="0" cy="0"/>
        </a:xfrm>
      </p:grpSpPr>
      <p:grpSp>
        <p:nvGrpSpPr>
          <p:cNvPr id="456" name="Google Shape;456;p28"/>
          <p:cNvGrpSpPr/>
          <p:nvPr/>
        </p:nvGrpSpPr>
        <p:grpSpPr>
          <a:xfrm>
            <a:off x="358350" y="258050"/>
            <a:ext cx="8428950" cy="4627500"/>
            <a:chOff x="358350" y="258050"/>
            <a:chExt cx="8428950" cy="4627500"/>
          </a:xfrm>
        </p:grpSpPr>
        <p:sp>
          <p:nvSpPr>
            <p:cNvPr id="457" name="Google Shape;457;p28"/>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8"/>
            <p:cNvGrpSpPr/>
            <p:nvPr/>
          </p:nvGrpSpPr>
          <p:grpSpPr>
            <a:xfrm flipH="1" rot="10800000">
              <a:off x="4159199" y="4657459"/>
              <a:ext cx="825589" cy="93999"/>
              <a:chOff x="5718423" y="809024"/>
              <a:chExt cx="830071" cy="94500"/>
            </a:xfrm>
          </p:grpSpPr>
          <p:sp>
            <p:nvSpPr>
              <p:cNvPr id="460" name="Google Shape;460;p2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8"/>
            <p:cNvGrpSpPr/>
            <p:nvPr/>
          </p:nvGrpSpPr>
          <p:grpSpPr>
            <a:xfrm>
              <a:off x="720000" y="407061"/>
              <a:ext cx="7704000" cy="262500"/>
              <a:chOff x="433208" y="393425"/>
              <a:chExt cx="7704000" cy="262500"/>
            </a:xfrm>
          </p:grpSpPr>
          <p:sp>
            <p:nvSpPr>
              <p:cNvPr id="465" name="Google Shape;465;p2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28"/>
              <p:cNvGrpSpPr/>
              <p:nvPr/>
            </p:nvGrpSpPr>
            <p:grpSpPr>
              <a:xfrm flipH="1" rot="10800000">
                <a:off x="543498" y="483688"/>
                <a:ext cx="429322" cy="93999"/>
                <a:chOff x="5840230" y="744468"/>
                <a:chExt cx="431653" cy="94500"/>
              </a:xfrm>
            </p:grpSpPr>
            <p:sp>
              <p:nvSpPr>
                <p:cNvPr id="467" name="Google Shape;467;p2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 name="Google Shape;470;p2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471" name="Shape 471"/>
        <p:cNvGrpSpPr/>
        <p:nvPr/>
      </p:nvGrpSpPr>
      <p:grpSpPr>
        <a:xfrm>
          <a:off x="0" y="0"/>
          <a:ext cx="0" cy="0"/>
          <a:chOff x="0" y="0"/>
          <a:chExt cx="0" cy="0"/>
        </a:xfrm>
      </p:grpSpPr>
      <p:grpSp>
        <p:nvGrpSpPr>
          <p:cNvPr id="472" name="Google Shape;472;p29"/>
          <p:cNvGrpSpPr/>
          <p:nvPr/>
        </p:nvGrpSpPr>
        <p:grpSpPr>
          <a:xfrm>
            <a:off x="358350" y="258050"/>
            <a:ext cx="8428950" cy="4627500"/>
            <a:chOff x="358350" y="258050"/>
            <a:chExt cx="8428950" cy="4627500"/>
          </a:xfrm>
        </p:grpSpPr>
        <p:sp>
          <p:nvSpPr>
            <p:cNvPr id="473" name="Google Shape;473;p2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9"/>
            <p:cNvGrpSpPr/>
            <p:nvPr/>
          </p:nvGrpSpPr>
          <p:grpSpPr>
            <a:xfrm flipH="1" rot="10800000">
              <a:off x="4159199" y="4657459"/>
              <a:ext cx="825589" cy="93999"/>
              <a:chOff x="5718423" y="809024"/>
              <a:chExt cx="830071" cy="94500"/>
            </a:xfrm>
          </p:grpSpPr>
          <p:sp>
            <p:nvSpPr>
              <p:cNvPr id="476" name="Google Shape;476;p29"/>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29"/>
            <p:cNvGrpSpPr/>
            <p:nvPr/>
          </p:nvGrpSpPr>
          <p:grpSpPr>
            <a:xfrm>
              <a:off x="720000" y="407061"/>
              <a:ext cx="7704000" cy="262500"/>
              <a:chOff x="433208" y="393425"/>
              <a:chExt cx="7704000" cy="262500"/>
            </a:xfrm>
          </p:grpSpPr>
          <p:sp>
            <p:nvSpPr>
              <p:cNvPr id="481" name="Google Shape;481;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29"/>
              <p:cNvGrpSpPr/>
              <p:nvPr/>
            </p:nvGrpSpPr>
            <p:grpSpPr>
              <a:xfrm flipH="1" rot="10800000">
                <a:off x="543498" y="483688"/>
                <a:ext cx="429322" cy="93999"/>
                <a:chOff x="5840230" y="744468"/>
                <a:chExt cx="431653" cy="94500"/>
              </a:xfrm>
            </p:grpSpPr>
            <p:sp>
              <p:nvSpPr>
                <p:cNvPr id="483" name="Google Shape;483;p2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6" name="Google Shape;486;p2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87" name="Google Shape;487;p29"/>
          <p:cNvGrpSpPr/>
          <p:nvPr/>
        </p:nvGrpSpPr>
        <p:grpSpPr>
          <a:xfrm>
            <a:off x="1131725" y="1445600"/>
            <a:ext cx="6880555" cy="2933782"/>
            <a:chOff x="358352" y="258060"/>
            <a:chExt cx="8428954" cy="3594000"/>
          </a:xfrm>
        </p:grpSpPr>
        <p:sp>
          <p:nvSpPr>
            <p:cNvPr id="488" name="Google Shape;488;p29"/>
            <p:cNvSpPr/>
            <p:nvPr/>
          </p:nvSpPr>
          <p:spPr>
            <a:xfrm>
              <a:off x="358352" y="258060"/>
              <a:ext cx="8427300" cy="3594000"/>
            </a:xfrm>
            <a:prstGeom prst="roundRect">
              <a:avLst>
                <a:gd fmla="val 5555" name="adj"/>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360006" y="258060"/>
              <a:ext cx="8427300" cy="3594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29"/>
            <p:cNvGrpSpPr/>
            <p:nvPr/>
          </p:nvGrpSpPr>
          <p:grpSpPr>
            <a:xfrm>
              <a:off x="720000" y="407061"/>
              <a:ext cx="7704000" cy="262500"/>
              <a:chOff x="433208" y="393425"/>
              <a:chExt cx="7704000" cy="262500"/>
            </a:xfrm>
          </p:grpSpPr>
          <p:sp>
            <p:nvSpPr>
              <p:cNvPr id="491" name="Google Shape;491;p2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29"/>
              <p:cNvGrpSpPr/>
              <p:nvPr/>
            </p:nvGrpSpPr>
            <p:grpSpPr>
              <a:xfrm flipH="1" rot="10800000">
                <a:off x="543498" y="483688"/>
                <a:ext cx="429322" cy="93999"/>
                <a:chOff x="5840230" y="744468"/>
                <a:chExt cx="431653" cy="94500"/>
              </a:xfrm>
            </p:grpSpPr>
            <p:sp>
              <p:nvSpPr>
                <p:cNvPr id="493" name="Google Shape;493;p29"/>
                <p:cNvSpPr/>
                <p:nvPr/>
              </p:nvSpPr>
              <p:spPr>
                <a:xfrm>
                  <a:off x="5840230" y="744468"/>
                  <a:ext cx="94500" cy="94500"/>
                </a:xfrm>
                <a:prstGeom prst="ellipse">
                  <a:avLst/>
                </a:prstGeom>
                <a:solidFill>
                  <a:schemeClr val="accent2"/>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6008807" y="744468"/>
                  <a:ext cx="94500" cy="94500"/>
                </a:xfrm>
                <a:prstGeom prst="ellipse">
                  <a:avLst/>
                </a:prstGeom>
                <a:solidFill>
                  <a:schemeClr val="accent4"/>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6177384" y="744468"/>
                  <a:ext cx="94500" cy="94500"/>
                </a:xfrm>
                <a:prstGeom prst="ellipse">
                  <a:avLst/>
                </a:prstGeom>
                <a:solidFill>
                  <a:schemeClr val="lt1"/>
                </a:solidFill>
                <a:ln>
                  <a:noFill/>
                </a:ln>
                <a:effectLst>
                  <a:outerShdw blurRad="57150" rotWithShape="0" algn="bl" dir="5400000" dist="476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496" name="Shape 496"/>
        <p:cNvGrpSpPr/>
        <p:nvPr/>
      </p:nvGrpSpPr>
      <p:grpSpPr>
        <a:xfrm>
          <a:off x="0" y="0"/>
          <a:ext cx="0" cy="0"/>
          <a:chOff x="0" y="0"/>
          <a:chExt cx="0" cy="0"/>
        </a:xfrm>
      </p:grpSpPr>
      <p:grpSp>
        <p:nvGrpSpPr>
          <p:cNvPr id="497" name="Google Shape;497;p30"/>
          <p:cNvGrpSpPr/>
          <p:nvPr/>
        </p:nvGrpSpPr>
        <p:grpSpPr>
          <a:xfrm>
            <a:off x="358350" y="258050"/>
            <a:ext cx="8428950" cy="4627500"/>
            <a:chOff x="358350" y="258050"/>
            <a:chExt cx="8428950" cy="4627500"/>
          </a:xfrm>
        </p:grpSpPr>
        <p:sp>
          <p:nvSpPr>
            <p:cNvPr id="498" name="Google Shape;498;p30"/>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30"/>
            <p:cNvGrpSpPr/>
            <p:nvPr/>
          </p:nvGrpSpPr>
          <p:grpSpPr>
            <a:xfrm flipH="1" rot="10800000">
              <a:off x="4159199" y="4657459"/>
              <a:ext cx="825589" cy="93999"/>
              <a:chOff x="5718423" y="809024"/>
              <a:chExt cx="830071" cy="94500"/>
            </a:xfrm>
          </p:grpSpPr>
          <p:sp>
            <p:nvSpPr>
              <p:cNvPr id="501" name="Google Shape;501;p30"/>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0"/>
            <p:cNvGrpSpPr/>
            <p:nvPr/>
          </p:nvGrpSpPr>
          <p:grpSpPr>
            <a:xfrm>
              <a:off x="720000" y="407061"/>
              <a:ext cx="7704000" cy="262500"/>
              <a:chOff x="433208" y="393425"/>
              <a:chExt cx="7704000" cy="262500"/>
            </a:xfrm>
          </p:grpSpPr>
          <p:sp>
            <p:nvSpPr>
              <p:cNvPr id="506" name="Google Shape;506;p30"/>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0"/>
              <p:cNvGrpSpPr/>
              <p:nvPr/>
            </p:nvGrpSpPr>
            <p:grpSpPr>
              <a:xfrm flipH="1" rot="10800000">
                <a:off x="543498" y="483688"/>
                <a:ext cx="429322" cy="93999"/>
                <a:chOff x="5840230" y="744468"/>
                <a:chExt cx="431653" cy="94500"/>
              </a:xfrm>
            </p:grpSpPr>
            <p:sp>
              <p:nvSpPr>
                <p:cNvPr id="508" name="Google Shape;508;p30"/>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1" name="Google Shape;511;p30"/>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49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12" name="Google Shape;512;p30"/>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13" name="Google Shape;513;p30"/>
          <p:cNvSpPr txBox="1"/>
          <p:nvPr/>
        </p:nvSpPr>
        <p:spPr>
          <a:xfrm>
            <a:off x="4572000" y="4153200"/>
            <a:ext cx="3851100" cy="450300"/>
          </a:xfrm>
          <a:prstGeom prst="rect">
            <a:avLst/>
          </a:prstGeom>
          <a:noFill/>
          <a:ln>
            <a:noFill/>
          </a:ln>
        </p:spPr>
        <p:txBody>
          <a:bodyPr anchorCtr="0" anchor="ctr" bIns="0" lIns="91425" spcFirstLastPara="1" rIns="91425" wrap="square" tIns="0">
            <a:noAutofit/>
          </a:bodyPr>
          <a:lstStyle/>
          <a:p>
            <a:pPr indent="0" lvl="0" marL="0" rtl="0" algn="ctr">
              <a:lnSpc>
                <a:spcPct val="100000"/>
              </a:lnSpc>
              <a:spcBef>
                <a:spcPts val="300"/>
              </a:spcBef>
              <a:spcAft>
                <a:spcPts val="0"/>
              </a:spcAft>
              <a:buNone/>
            </a:pPr>
            <a:r>
              <a:rPr lang="en" sz="900">
                <a:solidFill>
                  <a:schemeClr val="dk1"/>
                </a:solidFill>
                <a:latin typeface="Quicksand"/>
                <a:ea typeface="Quicksand"/>
                <a:cs typeface="Quicksand"/>
                <a:sym typeface="Quicksand"/>
              </a:rPr>
              <a:t>CREDITS: This presentation template was created by </a:t>
            </a:r>
            <a:r>
              <a:rPr b="1" lang="en" sz="900">
                <a:solidFill>
                  <a:schemeClr val="dk1"/>
                </a:solidFill>
                <a:uFill>
                  <a:noFill/>
                </a:uFill>
                <a:latin typeface="Quicksand"/>
                <a:ea typeface="Quicksand"/>
                <a:cs typeface="Quicksand"/>
                <a:sym typeface="Quicksand"/>
                <a:hlinkClick r:id="rId2">
                  <a:extLst>
                    <a:ext uri="{A12FA001-AC4F-418D-AE19-62706E023703}">
                      <ahyp:hlinkClr val="tx"/>
                    </a:ext>
                  </a:extLst>
                </a:hlinkClick>
              </a:rPr>
              <a:t>Slidesgo</a:t>
            </a:r>
            <a:r>
              <a:rPr lang="en" sz="900">
                <a:solidFill>
                  <a:schemeClr val="dk1"/>
                </a:solidFill>
                <a:latin typeface="Quicksand"/>
                <a:ea typeface="Quicksand"/>
                <a:cs typeface="Quicksand"/>
                <a:sym typeface="Quicksand"/>
              </a:rPr>
              <a:t>, including icons by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Flatico</a:t>
            </a:r>
            <a:r>
              <a:rPr b="1" lang="en" sz="900">
                <a:solidFill>
                  <a:schemeClr val="dk1"/>
                </a:solidFill>
                <a:uFill>
                  <a:noFill/>
                </a:uFill>
                <a:latin typeface="Quicksand"/>
                <a:ea typeface="Quicksand"/>
                <a:cs typeface="Quicksand"/>
                <a:sym typeface="Quicksand"/>
                <a:hlinkClick r:id="rId4">
                  <a:extLst>
                    <a:ext uri="{A12FA001-AC4F-418D-AE19-62706E023703}">
                      <ahyp:hlinkClr val="tx"/>
                    </a:ext>
                  </a:extLst>
                </a:hlinkClick>
              </a:rPr>
              <a:t>n</a:t>
            </a:r>
            <a:r>
              <a:rPr lang="en" sz="900">
                <a:solidFill>
                  <a:schemeClr val="dk1"/>
                </a:solidFill>
                <a:latin typeface="Quicksand"/>
                <a:ea typeface="Quicksand"/>
                <a:cs typeface="Quicksand"/>
                <a:sym typeface="Quicksand"/>
              </a:rPr>
              <a:t> and </a:t>
            </a:r>
            <a:r>
              <a:rPr lang="en" sz="900">
                <a:solidFill>
                  <a:schemeClr val="dk1"/>
                </a:solidFill>
                <a:latin typeface="Quicksand"/>
                <a:ea typeface="Quicksand"/>
                <a:cs typeface="Quicksand"/>
                <a:sym typeface="Quicksand"/>
              </a:rPr>
              <a:t>infographics &amp; images by </a:t>
            </a:r>
            <a:r>
              <a:rPr b="1" lang="en" sz="900">
                <a:solidFill>
                  <a:schemeClr val="dk1"/>
                </a:solidFill>
                <a:uFill>
                  <a:noFill/>
                </a:uFill>
                <a:latin typeface="Quicksand"/>
                <a:ea typeface="Quicksand"/>
                <a:cs typeface="Quicksand"/>
                <a:sym typeface="Quicksand"/>
                <a:hlinkClick r:id="rId5">
                  <a:extLst>
                    <a:ext uri="{A12FA001-AC4F-418D-AE19-62706E023703}">
                      <ahyp:hlinkClr val="tx"/>
                    </a:ext>
                  </a:extLst>
                </a:hlinkClick>
              </a:rPr>
              <a:t>Freepik</a:t>
            </a:r>
            <a:endParaRPr b="1" sz="900">
              <a:solidFill>
                <a:schemeClr val="dk1"/>
              </a:solidFill>
              <a:latin typeface="Quicksand"/>
              <a:ea typeface="Quicksand"/>
              <a:cs typeface="Quicksand"/>
              <a:sym typeface="Quicksand"/>
            </a:endParaRPr>
          </a:p>
        </p:txBody>
      </p:sp>
      <p:sp>
        <p:nvSpPr>
          <p:cNvPr id="514" name="Google Shape;514;p30"/>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lvl1pPr lvl="0" rtl="0" algn="ctr">
              <a:lnSpc>
                <a:spcPct val="100000"/>
              </a:lnSpc>
              <a:spcBef>
                <a:spcPts val="30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grpSp>
        <p:nvGrpSpPr>
          <p:cNvPr id="39" name="Google Shape;39;p4"/>
          <p:cNvGrpSpPr/>
          <p:nvPr/>
        </p:nvGrpSpPr>
        <p:grpSpPr>
          <a:xfrm>
            <a:off x="358350" y="258050"/>
            <a:ext cx="8428950" cy="4627500"/>
            <a:chOff x="358350" y="258050"/>
            <a:chExt cx="8428950" cy="4627500"/>
          </a:xfrm>
        </p:grpSpPr>
        <p:sp>
          <p:nvSpPr>
            <p:cNvPr id="40" name="Google Shape;40;p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4"/>
            <p:cNvGrpSpPr/>
            <p:nvPr/>
          </p:nvGrpSpPr>
          <p:grpSpPr>
            <a:xfrm flipH="1" rot="10800000">
              <a:off x="4159199" y="4657459"/>
              <a:ext cx="825589" cy="93999"/>
              <a:chOff x="5718423" y="809024"/>
              <a:chExt cx="830071" cy="94500"/>
            </a:xfrm>
          </p:grpSpPr>
          <p:sp>
            <p:nvSpPr>
              <p:cNvPr id="43" name="Google Shape;43;p4"/>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4"/>
            <p:cNvGrpSpPr/>
            <p:nvPr/>
          </p:nvGrpSpPr>
          <p:grpSpPr>
            <a:xfrm>
              <a:off x="720000" y="407061"/>
              <a:ext cx="7704000" cy="262500"/>
              <a:chOff x="433208" y="393425"/>
              <a:chExt cx="7704000" cy="262500"/>
            </a:xfrm>
          </p:grpSpPr>
          <p:sp>
            <p:nvSpPr>
              <p:cNvPr id="48" name="Google Shape;48;p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4"/>
              <p:cNvGrpSpPr/>
              <p:nvPr/>
            </p:nvGrpSpPr>
            <p:grpSpPr>
              <a:xfrm flipH="1" rot="10800000">
                <a:off x="543498" y="483688"/>
                <a:ext cx="429322" cy="93999"/>
                <a:chOff x="5840230" y="744468"/>
                <a:chExt cx="431653" cy="94500"/>
              </a:xfrm>
            </p:grpSpPr>
            <p:sp>
              <p:nvSpPr>
                <p:cNvPr id="50" name="Google Shape;50;p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 name="Google Shape;53;p4"/>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 name="Google Shape;54;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515" name="Shape 515"/>
        <p:cNvGrpSpPr/>
        <p:nvPr/>
      </p:nvGrpSpPr>
      <p:grpSpPr>
        <a:xfrm>
          <a:off x="0" y="0"/>
          <a:ext cx="0" cy="0"/>
          <a:chOff x="0" y="0"/>
          <a:chExt cx="0" cy="0"/>
        </a:xfrm>
      </p:grpSpPr>
      <p:grpSp>
        <p:nvGrpSpPr>
          <p:cNvPr id="516" name="Google Shape;516;p31"/>
          <p:cNvGrpSpPr/>
          <p:nvPr/>
        </p:nvGrpSpPr>
        <p:grpSpPr>
          <a:xfrm>
            <a:off x="358350" y="258050"/>
            <a:ext cx="8428950" cy="4627500"/>
            <a:chOff x="358350" y="258050"/>
            <a:chExt cx="8428950" cy="4627500"/>
          </a:xfrm>
        </p:grpSpPr>
        <p:sp>
          <p:nvSpPr>
            <p:cNvPr id="517" name="Google Shape;517;p31"/>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 name="Google Shape;519;p31"/>
            <p:cNvGrpSpPr/>
            <p:nvPr/>
          </p:nvGrpSpPr>
          <p:grpSpPr>
            <a:xfrm flipH="1" rot="10800000">
              <a:off x="4159199" y="4657459"/>
              <a:ext cx="825589" cy="93999"/>
              <a:chOff x="5718423" y="809024"/>
              <a:chExt cx="830071" cy="94500"/>
            </a:xfrm>
          </p:grpSpPr>
          <p:sp>
            <p:nvSpPr>
              <p:cNvPr id="520" name="Google Shape;520;p31"/>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1"/>
            <p:cNvGrpSpPr/>
            <p:nvPr/>
          </p:nvGrpSpPr>
          <p:grpSpPr>
            <a:xfrm>
              <a:off x="720000" y="407061"/>
              <a:ext cx="7704000" cy="262500"/>
              <a:chOff x="433208" y="393425"/>
              <a:chExt cx="7704000" cy="262500"/>
            </a:xfrm>
          </p:grpSpPr>
          <p:sp>
            <p:nvSpPr>
              <p:cNvPr id="525" name="Google Shape;525;p31"/>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 name="Google Shape;526;p31"/>
              <p:cNvGrpSpPr/>
              <p:nvPr/>
            </p:nvGrpSpPr>
            <p:grpSpPr>
              <a:xfrm flipH="1" rot="10800000">
                <a:off x="543498" y="483688"/>
                <a:ext cx="429322" cy="93999"/>
                <a:chOff x="5840230" y="744468"/>
                <a:chExt cx="431653" cy="94500"/>
              </a:xfrm>
            </p:grpSpPr>
            <p:sp>
              <p:nvSpPr>
                <p:cNvPr id="527" name="Google Shape;527;p31"/>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0" name="Google Shape;530;p31"/>
          <p:cNvGrpSpPr/>
          <p:nvPr/>
        </p:nvGrpSpPr>
        <p:grpSpPr>
          <a:xfrm>
            <a:off x="952499" y="1113600"/>
            <a:ext cx="7240638" cy="3108284"/>
            <a:chOff x="952499" y="1418400"/>
            <a:chExt cx="7240638" cy="3108284"/>
          </a:xfrm>
        </p:grpSpPr>
        <p:grpSp>
          <p:nvGrpSpPr>
            <p:cNvPr id="531" name="Google Shape;531;p31"/>
            <p:cNvGrpSpPr/>
            <p:nvPr/>
          </p:nvGrpSpPr>
          <p:grpSpPr>
            <a:xfrm>
              <a:off x="952499" y="1418400"/>
              <a:ext cx="2299225" cy="3108284"/>
              <a:chOff x="486919" y="1114962"/>
              <a:chExt cx="2619901" cy="3541800"/>
            </a:xfrm>
          </p:grpSpPr>
          <p:sp>
            <p:nvSpPr>
              <p:cNvPr id="532" name="Google Shape;532;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31"/>
              <p:cNvGrpSpPr/>
              <p:nvPr/>
            </p:nvGrpSpPr>
            <p:grpSpPr>
              <a:xfrm flipH="1" rot="10800000">
                <a:off x="620929" y="1244995"/>
                <a:ext cx="429322" cy="93999"/>
                <a:chOff x="5578333" y="744468"/>
                <a:chExt cx="431653" cy="94500"/>
              </a:xfrm>
            </p:grpSpPr>
            <p:sp>
              <p:nvSpPr>
                <p:cNvPr id="535" name="Google Shape;535;p3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31"/>
            <p:cNvGrpSpPr/>
            <p:nvPr/>
          </p:nvGrpSpPr>
          <p:grpSpPr>
            <a:xfrm>
              <a:off x="3423211" y="1418400"/>
              <a:ext cx="2299225" cy="3108284"/>
              <a:chOff x="486919" y="1114962"/>
              <a:chExt cx="2619901" cy="3541800"/>
            </a:xfrm>
          </p:grpSpPr>
          <p:sp>
            <p:nvSpPr>
              <p:cNvPr id="539" name="Google Shape;539;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31"/>
              <p:cNvGrpSpPr/>
              <p:nvPr/>
            </p:nvGrpSpPr>
            <p:grpSpPr>
              <a:xfrm flipH="1" rot="10800000">
                <a:off x="620929" y="1244995"/>
                <a:ext cx="429322" cy="93999"/>
                <a:chOff x="5578333" y="744468"/>
                <a:chExt cx="431653" cy="94500"/>
              </a:xfrm>
            </p:grpSpPr>
            <p:sp>
              <p:nvSpPr>
                <p:cNvPr id="542" name="Google Shape;542;p3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31"/>
            <p:cNvGrpSpPr/>
            <p:nvPr/>
          </p:nvGrpSpPr>
          <p:grpSpPr>
            <a:xfrm>
              <a:off x="5893911" y="1418400"/>
              <a:ext cx="2299225" cy="3108284"/>
              <a:chOff x="486919" y="1114962"/>
              <a:chExt cx="2619901" cy="3541800"/>
            </a:xfrm>
          </p:grpSpPr>
          <p:sp>
            <p:nvSpPr>
              <p:cNvPr id="546" name="Google Shape;546;p3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1"/>
              <p:cNvGrpSpPr/>
              <p:nvPr/>
            </p:nvGrpSpPr>
            <p:grpSpPr>
              <a:xfrm flipH="1" rot="10800000">
                <a:off x="620929" y="1244995"/>
                <a:ext cx="429322" cy="93999"/>
                <a:chOff x="5578333" y="744468"/>
                <a:chExt cx="431653" cy="94500"/>
              </a:xfrm>
            </p:grpSpPr>
            <p:sp>
              <p:nvSpPr>
                <p:cNvPr id="549" name="Google Shape;549;p31"/>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2">
    <p:spTree>
      <p:nvGrpSpPr>
        <p:cNvPr id="552" name="Shape 552"/>
        <p:cNvGrpSpPr/>
        <p:nvPr/>
      </p:nvGrpSpPr>
      <p:grpSpPr>
        <a:xfrm>
          <a:off x="0" y="0"/>
          <a:ext cx="0" cy="0"/>
          <a:chOff x="0" y="0"/>
          <a:chExt cx="0" cy="0"/>
        </a:xfrm>
      </p:grpSpPr>
      <p:grpSp>
        <p:nvGrpSpPr>
          <p:cNvPr id="553" name="Google Shape;553;p32"/>
          <p:cNvGrpSpPr/>
          <p:nvPr/>
        </p:nvGrpSpPr>
        <p:grpSpPr>
          <a:xfrm>
            <a:off x="358350" y="258050"/>
            <a:ext cx="8428950" cy="4627500"/>
            <a:chOff x="358350" y="258050"/>
            <a:chExt cx="8428950" cy="4627500"/>
          </a:xfrm>
        </p:grpSpPr>
        <p:sp>
          <p:nvSpPr>
            <p:cNvPr id="554" name="Google Shape;554;p32"/>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32"/>
            <p:cNvGrpSpPr/>
            <p:nvPr/>
          </p:nvGrpSpPr>
          <p:grpSpPr>
            <a:xfrm flipH="1" rot="10800000">
              <a:off x="4159199" y="4657459"/>
              <a:ext cx="825589" cy="93999"/>
              <a:chOff x="5718423" y="809024"/>
              <a:chExt cx="830071" cy="94500"/>
            </a:xfrm>
          </p:grpSpPr>
          <p:sp>
            <p:nvSpPr>
              <p:cNvPr id="557" name="Google Shape;557;p32"/>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2"/>
            <p:cNvGrpSpPr/>
            <p:nvPr/>
          </p:nvGrpSpPr>
          <p:grpSpPr>
            <a:xfrm>
              <a:off x="720000" y="407061"/>
              <a:ext cx="7704000" cy="262500"/>
              <a:chOff x="433208" y="393425"/>
              <a:chExt cx="7704000" cy="262500"/>
            </a:xfrm>
          </p:grpSpPr>
          <p:sp>
            <p:nvSpPr>
              <p:cNvPr id="562" name="Google Shape;562;p3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32"/>
              <p:cNvGrpSpPr/>
              <p:nvPr/>
            </p:nvGrpSpPr>
            <p:grpSpPr>
              <a:xfrm flipH="1" rot="10800000">
                <a:off x="543498" y="483688"/>
                <a:ext cx="429322" cy="93999"/>
                <a:chOff x="5840230" y="744468"/>
                <a:chExt cx="431653" cy="94500"/>
              </a:xfrm>
            </p:grpSpPr>
            <p:sp>
              <p:nvSpPr>
                <p:cNvPr id="564" name="Google Shape;564;p32"/>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7" name="Google Shape;567;p32"/>
          <p:cNvGrpSpPr/>
          <p:nvPr/>
        </p:nvGrpSpPr>
        <p:grpSpPr>
          <a:xfrm>
            <a:off x="719282" y="1076152"/>
            <a:ext cx="6880555" cy="2625711"/>
            <a:chOff x="358361" y="258062"/>
            <a:chExt cx="8428954" cy="3216600"/>
          </a:xfrm>
        </p:grpSpPr>
        <p:sp>
          <p:nvSpPr>
            <p:cNvPr id="568" name="Google Shape;568;p32"/>
            <p:cNvSpPr/>
            <p:nvPr/>
          </p:nvSpPr>
          <p:spPr>
            <a:xfrm>
              <a:off x="358361"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p:nvPr/>
          </p:nvSpPr>
          <p:spPr>
            <a:xfrm>
              <a:off x="360015" y="258062"/>
              <a:ext cx="8427300" cy="3216600"/>
            </a:xfrm>
            <a:prstGeom prst="roundRect">
              <a:avLst>
                <a:gd fmla="val 5555" name="adj"/>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2"/>
            <p:cNvGrpSpPr/>
            <p:nvPr/>
          </p:nvGrpSpPr>
          <p:grpSpPr>
            <a:xfrm>
              <a:off x="720000" y="407061"/>
              <a:ext cx="7704000" cy="262500"/>
              <a:chOff x="433208" y="393425"/>
              <a:chExt cx="7704000" cy="262500"/>
            </a:xfrm>
          </p:grpSpPr>
          <p:sp>
            <p:nvSpPr>
              <p:cNvPr id="571" name="Google Shape;571;p32"/>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32"/>
              <p:cNvGrpSpPr/>
              <p:nvPr/>
            </p:nvGrpSpPr>
            <p:grpSpPr>
              <a:xfrm flipH="1" rot="10800000">
                <a:off x="543498" y="483688"/>
                <a:ext cx="429322" cy="93999"/>
                <a:chOff x="5840230" y="744468"/>
                <a:chExt cx="431653" cy="94500"/>
              </a:xfrm>
            </p:grpSpPr>
            <p:sp>
              <p:nvSpPr>
                <p:cNvPr id="573" name="Google Shape;573;p32"/>
                <p:cNvSpPr/>
                <p:nvPr/>
              </p:nvSpPr>
              <p:spPr>
                <a:xfrm>
                  <a:off x="5840230" y="744468"/>
                  <a:ext cx="94500" cy="94500"/>
                </a:xfrm>
                <a:prstGeom prst="ellipse">
                  <a:avLst/>
                </a:prstGeom>
                <a:solidFill>
                  <a:schemeClr val="accent2"/>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2"/>
                <p:cNvSpPr/>
                <p:nvPr/>
              </p:nvSpPr>
              <p:spPr>
                <a:xfrm>
                  <a:off x="6008807" y="744468"/>
                  <a:ext cx="94500" cy="94500"/>
                </a:xfrm>
                <a:prstGeom prst="ellipse">
                  <a:avLst/>
                </a:prstGeom>
                <a:solidFill>
                  <a:schemeClr val="accent4"/>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2"/>
                <p:cNvSpPr/>
                <p:nvPr/>
              </p:nvSpPr>
              <p:spPr>
                <a:xfrm>
                  <a:off x="6177384" y="744468"/>
                  <a:ext cx="94500" cy="94500"/>
                </a:xfrm>
                <a:prstGeom prst="ellipse">
                  <a:avLst/>
                </a:prstGeom>
                <a:solidFill>
                  <a:schemeClr val="lt1"/>
                </a:solidFill>
                <a:ln>
                  <a:noFill/>
                </a:ln>
                <a:effectLst>
                  <a:outerShdw blurRad="85725" rotWithShape="0" algn="bl" dir="540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6" name="Google Shape;576;p32"/>
          <p:cNvGrpSpPr/>
          <p:nvPr/>
        </p:nvGrpSpPr>
        <p:grpSpPr>
          <a:xfrm>
            <a:off x="3521825" y="3242775"/>
            <a:ext cx="4695887" cy="1063125"/>
            <a:chOff x="486920" y="1114962"/>
            <a:chExt cx="5350828" cy="1211400"/>
          </a:xfrm>
        </p:grpSpPr>
        <p:sp>
          <p:nvSpPr>
            <p:cNvPr id="577" name="Google Shape;577;p32"/>
            <p:cNvSpPr/>
            <p:nvPr/>
          </p:nvSpPr>
          <p:spPr>
            <a:xfrm>
              <a:off x="486920" y="1114962"/>
              <a:ext cx="5350800" cy="1211400"/>
            </a:xfrm>
            <a:prstGeom prst="roundRect">
              <a:avLst>
                <a:gd fmla="val 1492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486949" y="1114991"/>
              <a:ext cx="5350800" cy="355200"/>
            </a:xfrm>
            <a:prstGeom prst="round2SameRect">
              <a:avLst>
                <a:gd fmla="val 50000" name="adj1"/>
                <a:gd fmla="val 0" name="adj2"/>
              </a:avLst>
            </a:prstGeom>
            <a:solidFill>
              <a:schemeClr val="dk2"/>
            </a:solidFill>
            <a:ln cap="flat" cmpd="sng" w="9525">
              <a:solidFill>
                <a:schemeClr val="lt1"/>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32"/>
            <p:cNvGrpSpPr/>
            <p:nvPr/>
          </p:nvGrpSpPr>
          <p:grpSpPr>
            <a:xfrm flipH="1" rot="10800000">
              <a:off x="620929" y="1244995"/>
              <a:ext cx="429322" cy="93999"/>
              <a:chOff x="5578333" y="744468"/>
              <a:chExt cx="431653" cy="94500"/>
            </a:xfrm>
          </p:grpSpPr>
          <p:sp>
            <p:nvSpPr>
              <p:cNvPr id="580" name="Google Shape;580;p32"/>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2"/>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2"/>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583" name="Shape 583"/>
        <p:cNvGrpSpPr/>
        <p:nvPr/>
      </p:nvGrpSpPr>
      <p:grpSpPr>
        <a:xfrm>
          <a:off x="0" y="0"/>
          <a:ext cx="0" cy="0"/>
          <a:chOff x="0" y="0"/>
          <a:chExt cx="0" cy="0"/>
        </a:xfrm>
      </p:grpSpPr>
      <p:grpSp>
        <p:nvGrpSpPr>
          <p:cNvPr id="584" name="Google Shape;584;p33"/>
          <p:cNvGrpSpPr/>
          <p:nvPr/>
        </p:nvGrpSpPr>
        <p:grpSpPr>
          <a:xfrm>
            <a:off x="358350" y="258050"/>
            <a:ext cx="8428950" cy="4627500"/>
            <a:chOff x="358350" y="258050"/>
            <a:chExt cx="8428950" cy="4627500"/>
          </a:xfrm>
        </p:grpSpPr>
        <p:sp>
          <p:nvSpPr>
            <p:cNvPr id="585" name="Google Shape;585;p33"/>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33"/>
            <p:cNvGrpSpPr/>
            <p:nvPr/>
          </p:nvGrpSpPr>
          <p:grpSpPr>
            <a:xfrm flipH="1" rot="10800000">
              <a:off x="4159199" y="4657459"/>
              <a:ext cx="825589" cy="93999"/>
              <a:chOff x="5718423" y="809024"/>
              <a:chExt cx="830071" cy="94500"/>
            </a:xfrm>
          </p:grpSpPr>
          <p:sp>
            <p:nvSpPr>
              <p:cNvPr id="588" name="Google Shape;588;p33"/>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33"/>
            <p:cNvGrpSpPr/>
            <p:nvPr/>
          </p:nvGrpSpPr>
          <p:grpSpPr>
            <a:xfrm>
              <a:off x="720000" y="407061"/>
              <a:ext cx="7704000" cy="262500"/>
              <a:chOff x="433208" y="393425"/>
              <a:chExt cx="7704000" cy="262500"/>
            </a:xfrm>
          </p:grpSpPr>
          <p:sp>
            <p:nvSpPr>
              <p:cNvPr id="593" name="Google Shape;593;p33"/>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33"/>
              <p:cNvGrpSpPr/>
              <p:nvPr/>
            </p:nvGrpSpPr>
            <p:grpSpPr>
              <a:xfrm flipH="1" rot="10800000">
                <a:off x="543498" y="483688"/>
                <a:ext cx="429322" cy="93999"/>
                <a:chOff x="5840230" y="744468"/>
                <a:chExt cx="431653" cy="94500"/>
              </a:xfrm>
            </p:grpSpPr>
            <p:sp>
              <p:nvSpPr>
                <p:cNvPr id="595" name="Google Shape;595;p33"/>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8" name="Google Shape;598;p33"/>
          <p:cNvGrpSpPr/>
          <p:nvPr/>
        </p:nvGrpSpPr>
        <p:grpSpPr>
          <a:xfrm>
            <a:off x="1773576" y="1120075"/>
            <a:ext cx="2299225" cy="3108284"/>
            <a:chOff x="486919" y="1114962"/>
            <a:chExt cx="2619901" cy="3541800"/>
          </a:xfrm>
        </p:grpSpPr>
        <p:sp>
          <p:nvSpPr>
            <p:cNvPr id="599" name="Google Shape;599;p33"/>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3"/>
            <p:cNvGrpSpPr/>
            <p:nvPr/>
          </p:nvGrpSpPr>
          <p:grpSpPr>
            <a:xfrm flipH="1" rot="10800000">
              <a:off x="620929" y="1244995"/>
              <a:ext cx="429322" cy="93999"/>
              <a:chOff x="5578333" y="744468"/>
              <a:chExt cx="431653" cy="94500"/>
            </a:xfrm>
          </p:grpSpPr>
          <p:sp>
            <p:nvSpPr>
              <p:cNvPr id="602" name="Google Shape;602;p33"/>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 name="Google Shape;605;p33"/>
          <p:cNvGrpSpPr/>
          <p:nvPr/>
        </p:nvGrpSpPr>
        <p:grpSpPr>
          <a:xfrm>
            <a:off x="5083801" y="1120075"/>
            <a:ext cx="2299252" cy="3108284"/>
            <a:chOff x="91807" y="1114962"/>
            <a:chExt cx="2619932" cy="3541800"/>
          </a:xfrm>
        </p:grpSpPr>
        <p:sp>
          <p:nvSpPr>
            <p:cNvPr id="606" name="Google Shape;606;p33"/>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33"/>
            <p:cNvGrpSpPr/>
            <p:nvPr/>
          </p:nvGrpSpPr>
          <p:grpSpPr>
            <a:xfrm flipH="1" rot="10800000">
              <a:off x="229496" y="1244995"/>
              <a:ext cx="429322" cy="93999"/>
              <a:chOff x="5184775" y="744468"/>
              <a:chExt cx="431653" cy="94500"/>
            </a:xfrm>
          </p:grpSpPr>
          <p:sp>
            <p:nvSpPr>
              <p:cNvPr id="609" name="Google Shape;609;p33"/>
              <p:cNvSpPr/>
              <p:nvPr/>
            </p:nvSpPr>
            <p:spPr>
              <a:xfrm>
                <a:off x="5184775"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
              <p:cNvSpPr/>
              <p:nvPr/>
            </p:nvSpPr>
            <p:spPr>
              <a:xfrm>
                <a:off x="5353352"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5521928"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1_1_1">
    <p:spTree>
      <p:nvGrpSpPr>
        <p:cNvPr id="612" name="Shape 612"/>
        <p:cNvGrpSpPr/>
        <p:nvPr/>
      </p:nvGrpSpPr>
      <p:grpSpPr>
        <a:xfrm>
          <a:off x="0" y="0"/>
          <a:ext cx="0" cy="0"/>
          <a:chOff x="0" y="0"/>
          <a:chExt cx="0" cy="0"/>
        </a:xfrm>
      </p:grpSpPr>
      <p:grpSp>
        <p:nvGrpSpPr>
          <p:cNvPr id="613" name="Google Shape;613;p34"/>
          <p:cNvGrpSpPr/>
          <p:nvPr/>
        </p:nvGrpSpPr>
        <p:grpSpPr>
          <a:xfrm>
            <a:off x="358350" y="258050"/>
            <a:ext cx="8428950" cy="4627500"/>
            <a:chOff x="358350" y="258050"/>
            <a:chExt cx="8428950" cy="4627500"/>
          </a:xfrm>
        </p:grpSpPr>
        <p:sp>
          <p:nvSpPr>
            <p:cNvPr id="614" name="Google Shape;614;p34"/>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4"/>
            <p:cNvGrpSpPr/>
            <p:nvPr/>
          </p:nvGrpSpPr>
          <p:grpSpPr>
            <a:xfrm flipH="1" rot="10800000">
              <a:off x="4159199" y="4657459"/>
              <a:ext cx="825589" cy="93999"/>
              <a:chOff x="5718423" y="809024"/>
              <a:chExt cx="830071" cy="94500"/>
            </a:xfrm>
          </p:grpSpPr>
          <p:sp>
            <p:nvSpPr>
              <p:cNvPr id="617" name="Google Shape;617;p34"/>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4"/>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4"/>
              <p:cNvSpPr/>
              <p:nvPr/>
            </p:nvSpPr>
            <p:spPr>
              <a:xfrm>
                <a:off x="620880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p:nvPr/>
            </p:nvSpPr>
            <p:spPr>
              <a:xfrm>
                <a:off x="645399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4"/>
            <p:cNvGrpSpPr/>
            <p:nvPr/>
          </p:nvGrpSpPr>
          <p:grpSpPr>
            <a:xfrm>
              <a:off x="720000" y="407061"/>
              <a:ext cx="7704000" cy="262500"/>
              <a:chOff x="433208" y="393425"/>
              <a:chExt cx="7704000" cy="262500"/>
            </a:xfrm>
          </p:grpSpPr>
          <p:sp>
            <p:nvSpPr>
              <p:cNvPr id="622" name="Google Shape;622;p34"/>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34"/>
              <p:cNvGrpSpPr/>
              <p:nvPr/>
            </p:nvGrpSpPr>
            <p:grpSpPr>
              <a:xfrm flipH="1" rot="10800000">
                <a:off x="543498" y="483688"/>
                <a:ext cx="429322" cy="93999"/>
                <a:chOff x="5840230" y="744468"/>
                <a:chExt cx="431653" cy="94500"/>
              </a:xfrm>
            </p:grpSpPr>
            <p:sp>
              <p:nvSpPr>
                <p:cNvPr id="624" name="Google Shape;624;p34"/>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4"/>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4"/>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7" name="Google Shape;627;p34"/>
          <p:cNvGrpSpPr/>
          <p:nvPr/>
        </p:nvGrpSpPr>
        <p:grpSpPr>
          <a:xfrm>
            <a:off x="6830653" y="1437528"/>
            <a:ext cx="1591816" cy="1122977"/>
            <a:chOff x="486931" y="1114949"/>
            <a:chExt cx="2517900" cy="1776300"/>
          </a:xfrm>
        </p:grpSpPr>
        <p:sp>
          <p:nvSpPr>
            <p:cNvPr id="628" name="Google Shape;628;p34"/>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34"/>
            <p:cNvGrpSpPr/>
            <p:nvPr/>
          </p:nvGrpSpPr>
          <p:grpSpPr>
            <a:xfrm flipH="1" rot="10800000">
              <a:off x="620929" y="1244995"/>
              <a:ext cx="429322" cy="93999"/>
              <a:chOff x="5578333" y="744468"/>
              <a:chExt cx="431653" cy="94500"/>
            </a:xfrm>
          </p:grpSpPr>
          <p:sp>
            <p:nvSpPr>
              <p:cNvPr id="631" name="Google Shape;631;p34"/>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4"/>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4"/>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 name="Google Shape;634;p34"/>
          <p:cNvGrpSpPr/>
          <p:nvPr/>
        </p:nvGrpSpPr>
        <p:grpSpPr>
          <a:xfrm>
            <a:off x="2497124" y="1208425"/>
            <a:ext cx="4166209" cy="2778904"/>
            <a:chOff x="486897" y="1114972"/>
            <a:chExt cx="5169635" cy="3448200"/>
          </a:xfrm>
        </p:grpSpPr>
        <p:sp>
          <p:nvSpPr>
            <p:cNvPr id="635" name="Google Shape;635;p34"/>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4"/>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34"/>
            <p:cNvGrpSpPr/>
            <p:nvPr/>
          </p:nvGrpSpPr>
          <p:grpSpPr>
            <a:xfrm flipH="1" rot="10800000">
              <a:off x="620929" y="1244995"/>
              <a:ext cx="429322" cy="93999"/>
              <a:chOff x="5578333" y="744468"/>
              <a:chExt cx="431653" cy="94500"/>
            </a:xfrm>
          </p:grpSpPr>
          <p:sp>
            <p:nvSpPr>
              <p:cNvPr id="638" name="Google Shape;638;p34"/>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4"/>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4"/>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 name="Google Shape;641;p34"/>
          <p:cNvGrpSpPr/>
          <p:nvPr/>
        </p:nvGrpSpPr>
        <p:grpSpPr>
          <a:xfrm>
            <a:off x="730778" y="1437528"/>
            <a:ext cx="1591816" cy="1122977"/>
            <a:chOff x="486931" y="1114949"/>
            <a:chExt cx="2517900" cy="1776300"/>
          </a:xfrm>
        </p:grpSpPr>
        <p:sp>
          <p:nvSpPr>
            <p:cNvPr id="642" name="Google Shape;642;p34"/>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34"/>
            <p:cNvGrpSpPr/>
            <p:nvPr/>
          </p:nvGrpSpPr>
          <p:grpSpPr>
            <a:xfrm flipH="1" rot="10800000">
              <a:off x="620929" y="1244995"/>
              <a:ext cx="429322" cy="93999"/>
              <a:chOff x="5578333" y="744468"/>
              <a:chExt cx="431653" cy="94500"/>
            </a:xfrm>
          </p:grpSpPr>
          <p:sp>
            <p:nvSpPr>
              <p:cNvPr id="645" name="Google Shape;645;p34"/>
              <p:cNvSpPr/>
              <p:nvPr/>
            </p:nvSpPr>
            <p:spPr>
              <a:xfrm>
                <a:off x="5578333"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4"/>
              <p:cNvSpPr/>
              <p:nvPr/>
            </p:nvSpPr>
            <p:spPr>
              <a:xfrm>
                <a:off x="5746910"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4"/>
              <p:cNvSpPr/>
              <p:nvPr/>
            </p:nvSpPr>
            <p:spPr>
              <a:xfrm>
                <a:off x="5915486"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51" name="Shape 651"/>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652" name="Shape 652"/>
        <p:cNvGrpSpPr/>
        <p:nvPr/>
      </p:nvGrpSpPr>
      <p:grpSpPr>
        <a:xfrm>
          <a:off x="0" y="0"/>
          <a:ext cx="0" cy="0"/>
          <a:chOff x="0" y="0"/>
          <a:chExt cx="0" cy="0"/>
        </a:xfrm>
      </p:grpSpPr>
      <p:sp>
        <p:nvSpPr>
          <p:cNvPr id="653" name="Google Shape;653;p3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 name="Shape 55"/>
        <p:cNvGrpSpPr/>
        <p:nvPr/>
      </p:nvGrpSpPr>
      <p:grpSpPr>
        <a:xfrm>
          <a:off x="0" y="0"/>
          <a:ext cx="0" cy="0"/>
          <a:chOff x="0" y="0"/>
          <a:chExt cx="0" cy="0"/>
        </a:xfrm>
      </p:grpSpPr>
      <p:grpSp>
        <p:nvGrpSpPr>
          <p:cNvPr id="56" name="Google Shape;56;p5"/>
          <p:cNvGrpSpPr/>
          <p:nvPr/>
        </p:nvGrpSpPr>
        <p:grpSpPr>
          <a:xfrm>
            <a:off x="358350" y="258050"/>
            <a:ext cx="8428950" cy="4627500"/>
            <a:chOff x="358350" y="258050"/>
            <a:chExt cx="8428950" cy="4627500"/>
          </a:xfrm>
        </p:grpSpPr>
        <p:sp>
          <p:nvSpPr>
            <p:cNvPr id="57" name="Google Shape;57;p5"/>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5"/>
            <p:cNvGrpSpPr/>
            <p:nvPr/>
          </p:nvGrpSpPr>
          <p:grpSpPr>
            <a:xfrm flipH="1" rot="10800000">
              <a:off x="4159199" y="4657459"/>
              <a:ext cx="825589" cy="93999"/>
              <a:chOff x="5718423" y="809024"/>
              <a:chExt cx="830071" cy="94500"/>
            </a:xfrm>
          </p:grpSpPr>
          <p:sp>
            <p:nvSpPr>
              <p:cNvPr id="60" name="Google Shape;60;p5"/>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5"/>
            <p:cNvGrpSpPr/>
            <p:nvPr/>
          </p:nvGrpSpPr>
          <p:grpSpPr>
            <a:xfrm>
              <a:off x="720000" y="407061"/>
              <a:ext cx="7704000" cy="262500"/>
              <a:chOff x="433208" y="393425"/>
              <a:chExt cx="7704000" cy="262500"/>
            </a:xfrm>
          </p:grpSpPr>
          <p:sp>
            <p:nvSpPr>
              <p:cNvPr id="65" name="Google Shape;65;p5"/>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5"/>
              <p:cNvGrpSpPr/>
              <p:nvPr/>
            </p:nvGrpSpPr>
            <p:grpSpPr>
              <a:xfrm flipH="1" rot="10800000">
                <a:off x="543498" y="483688"/>
                <a:ext cx="429322" cy="93999"/>
                <a:chOff x="5840230" y="744468"/>
                <a:chExt cx="431653" cy="94500"/>
              </a:xfrm>
            </p:grpSpPr>
            <p:sp>
              <p:nvSpPr>
                <p:cNvPr id="67" name="Google Shape;67;p5"/>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 name="Google Shape;70;p5"/>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ph idx="1" type="subTitle"/>
          </p:nvPr>
        </p:nvSpPr>
        <p:spPr>
          <a:xfrm>
            <a:off x="1987512" y="3526750"/>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 name="Google Shape;72;p5"/>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 name="Google Shape;73;p5"/>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
        <p:nvSpPr>
          <p:cNvPr id="74" name="Google Shape;74;p5"/>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Font typeface="Arial"/>
              <a:buNone/>
              <a:defRPr b="1" sz="1800">
                <a:solidFill>
                  <a:schemeClr val="dk1"/>
                </a:solidFill>
                <a:latin typeface="Orbitron"/>
                <a:ea typeface="Orbitron"/>
                <a:cs typeface="Orbitron"/>
                <a:sym typeface="Orbitron"/>
              </a:defRPr>
            </a:lvl1pPr>
            <a:lvl2pPr lvl="1"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rtl="0" algn="ctr">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grpSp>
        <p:nvGrpSpPr>
          <p:cNvPr id="76" name="Google Shape;76;p6"/>
          <p:cNvGrpSpPr/>
          <p:nvPr/>
        </p:nvGrpSpPr>
        <p:grpSpPr>
          <a:xfrm>
            <a:off x="358350" y="258050"/>
            <a:ext cx="8428950" cy="4627500"/>
            <a:chOff x="358350" y="258050"/>
            <a:chExt cx="8428950" cy="4627500"/>
          </a:xfrm>
        </p:grpSpPr>
        <p:sp>
          <p:nvSpPr>
            <p:cNvPr id="77" name="Google Shape;77;p6"/>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6"/>
            <p:cNvGrpSpPr/>
            <p:nvPr/>
          </p:nvGrpSpPr>
          <p:grpSpPr>
            <a:xfrm flipH="1" rot="10800000">
              <a:off x="4159199" y="4657459"/>
              <a:ext cx="825589" cy="93999"/>
              <a:chOff x="5718423" y="809024"/>
              <a:chExt cx="830071" cy="94500"/>
            </a:xfrm>
          </p:grpSpPr>
          <p:sp>
            <p:nvSpPr>
              <p:cNvPr id="80" name="Google Shape;80;p6"/>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6"/>
            <p:cNvGrpSpPr/>
            <p:nvPr/>
          </p:nvGrpSpPr>
          <p:grpSpPr>
            <a:xfrm>
              <a:off x="720000" y="407061"/>
              <a:ext cx="7704000" cy="262500"/>
              <a:chOff x="433208" y="393425"/>
              <a:chExt cx="7704000" cy="262500"/>
            </a:xfrm>
          </p:grpSpPr>
          <p:sp>
            <p:nvSpPr>
              <p:cNvPr id="85" name="Google Shape;85;p6"/>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rot="10800000">
                <a:off x="543498" y="483688"/>
                <a:ext cx="93990" cy="93999"/>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 name="Google Shape;87;p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grpSp>
        <p:nvGrpSpPr>
          <p:cNvPr id="89" name="Google Shape;89;p7"/>
          <p:cNvGrpSpPr/>
          <p:nvPr/>
        </p:nvGrpSpPr>
        <p:grpSpPr>
          <a:xfrm>
            <a:off x="358350" y="258050"/>
            <a:ext cx="8428950" cy="4627500"/>
            <a:chOff x="358350" y="258050"/>
            <a:chExt cx="8428950" cy="4627500"/>
          </a:xfrm>
        </p:grpSpPr>
        <p:sp>
          <p:nvSpPr>
            <p:cNvPr id="90" name="Google Shape;90;p7"/>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7"/>
            <p:cNvGrpSpPr/>
            <p:nvPr/>
          </p:nvGrpSpPr>
          <p:grpSpPr>
            <a:xfrm flipH="1" rot="10800000">
              <a:off x="4159199" y="4657459"/>
              <a:ext cx="825589" cy="93999"/>
              <a:chOff x="5718423" y="809024"/>
              <a:chExt cx="830071" cy="94500"/>
            </a:xfrm>
          </p:grpSpPr>
          <p:sp>
            <p:nvSpPr>
              <p:cNvPr id="93" name="Google Shape;93;p7"/>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a:off x="720000" y="407061"/>
              <a:ext cx="7704000" cy="262500"/>
              <a:chOff x="433208" y="393425"/>
              <a:chExt cx="7704000" cy="262500"/>
            </a:xfrm>
          </p:grpSpPr>
          <p:sp>
            <p:nvSpPr>
              <p:cNvPr id="98" name="Google Shape;98;p7"/>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7"/>
              <p:cNvGrpSpPr/>
              <p:nvPr/>
            </p:nvGrpSpPr>
            <p:grpSpPr>
              <a:xfrm flipH="1" rot="10800000">
                <a:off x="543498" y="483688"/>
                <a:ext cx="429322" cy="93999"/>
                <a:chOff x="5840230" y="744468"/>
                <a:chExt cx="431653" cy="94500"/>
              </a:xfrm>
            </p:grpSpPr>
            <p:sp>
              <p:nvSpPr>
                <p:cNvPr id="100" name="Google Shape;100;p7"/>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3" name="Google Shape;103;p7"/>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7"/>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1150" lvl="2" marL="1371600" rtl="0">
              <a:spcBef>
                <a:spcPts val="0"/>
              </a:spcBef>
              <a:spcAft>
                <a:spcPts val="0"/>
              </a:spcAft>
              <a:buSzPts val="1300"/>
              <a:buChar char="■"/>
              <a:defRPr sz="1300"/>
            </a:lvl3pPr>
            <a:lvl4pPr indent="-311150" lvl="3" marL="1828800" rtl="0">
              <a:spcBef>
                <a:spcPts val="0"/>
              </a:spcBef>
              <a:spcAft>
                <a:spcPts val="0"/>
              </a:spcAft>
              <a:buSzPts val="1300"/>
              <a:buChar char="●"/>
              <a:defRPr sz="1300"/>
            </a:lvl4pPr>
            <a:lvl5pPr indent="-311150" lvl="4" marL="2286000" rtl="0">
              <a:spcBef>
                <a:spcPts val="0"/>
              </a:spcBef>
              <a:spcAft>
                <a:spcPts val="0"/>
              </a:spcAft>
              <a:buSzPts val="1300"/>
              <a:buChar char="○"/>
              <a:defRPr sz="1300"/>
            </a:lvl5pPr>
            <a:lvl6pPr indent="-311150" lvl="5" marL="2743200" rtl="0">
              <a:spcBef>
                <a:spcPts val="0"/>
              </a:spcBef>
              <a:spcAft>
                <a:spcPts val="0"/>
              </a:spcAft>
              <a:buSzPts val="1300"/>
              <a:buChar char="■"/>
              <a:defRPr sz="1300"/>
            </a:lvl6pPr>
            <a:lvl7pPr indent="-311150" lvl="6" marL="3200400" rtl="0">
              <a:spcBef>
                <a:spcPts val="0"/>
              </a:spcBef>
              <a:spcAft>
                <a:spcPts val="0"/>
              </a:spcAft>
              <a:buSzPts val="1300"/>
              <a:buChar char="●"/>
              <a:defRPr sz="1300"/>
            </a:lvl7pPr>
            <a:lvl8pPr indent="-311150" lvl="7" marL="3657600" rtl="0">
              <a:spcBef>
                <a:spcPts val="0"/>
              </a:spcBef>
              <a:spcAft>
                <a:spcPts val="0"/>
              </a:spcAft>
              <a:buSzPts val="1300"/>
              <a:buChar char="○"/>
              <a:defRPr sz="1300"/>
            </a:lvl8pPr>
            <a:lvl9pPr indent="-311150" lvl="8" marL="4114800" rtl="0">
              <a:spcBef>
                <a:spcPts val="0"/>
              </a:spcBef>
              <a:spcAft>
                <a:spcPts val="0"/>
              </a:spcAft>
              <a:buSzPts val="1300"/>
              <a:buChar char="■"/>
              <a:defRPr sz="13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grpSp>
        <p:nvGrpSpPr>
          <p:cNvPr id="106" name="Google Shape;106;p8"/>
          <p:cNvGrpSpPr/>
          <p:nvPr/>
        </p:nvGrpSpPr>
        <p:grpSpPr>
          <a:xfrm>
            <a:off x="1132541" y="872113"/>
            <a:ext cx="6880552" cy="3180876"/>
            <a:chOff x="358350" y="258050"/>
            <a:chExt cx="8428950" cy="3896700"/>
          </a:xfrm>
        </p:grpSpPr>
        <p:sp>
          <p:nvSpPr>
            <p:cNvPr id="107" name="Google Shape;107;p8"/>
            <p:cNvSpPr/>
            <p:nvPr/>
          </p:nvSpPr>
          <p:spPr>
            <a:xfrm>
              <a:off x="358350" y="258050"/>
              <a:ext cx="8427300" cy="38967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360000" y="258050"/>
              <a:ext cx="8427300" cy="38967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8"/>
            <p:cNvGrpSpPr/>
            <p:nvPr/>
          </p:nvGrpSpPr>
          <p:grpSpPr>
            <a:xfrm>
              <a:off x="720000" y="407061"/>
              <a:ext cx="7704000" cy="262500"/>
              <a:chOff x="433208" y="393425"/>
              <a:chExt cx="7704000" cy="262500"/>
            </a:xfrm>
          </p:grpSpPr>
          <p:sp>
            <p:nvSpPr>
              <p:cNvPr id="110" name="Google Shape;110;p8"/>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8"/>
              <p:cNvGrpSpPr/>
              <p:nvPr/>
            </p:nvGrpSpPr>
            <p:grpSpPr>
              <a:xfrm flipH="1" rot="10800000">
                <a:off x="543498" y="483688"/>
                <a:ext cx="429322" cy="93999"/>
                <a:chOff x="5840230" y="744468"/>
                <a:chExt cx="431653" cy="94500"/>
              </a:xfrm>
            </p:grpSpPr>
            <p:sp>
              <p:nvSpPr>
                <p:cNvPr id="112" name="Google Shape;112;p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5" name="Google Shape;115;p8"/>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16" name="Google Shape;116;p8"/>
          <p:cNvGrpSpPr/>
          <p:nvPr/>
        </p:nvGrpSpPr>
        <p:grpSpPr>
          <a:xfrm flipH="1" rot="10800000">
            <a:off x="4163640" y="3895409"/>
            <a:ext cx="825589" cy="93999"/>
            <a:chOff x="5718423" y="809024"/>
            <a:chExt cx="830071" cy="94500"/>
          </a:xfrm>
        </p:grpSpPr>
        <p:sp>
          <p:nvSpPr>
            <p:cNvPr id="117" name="Google Shape;117;p8"/>
            <p:cNvSpPr/>
            <p:nvPr/>
          </p:nvSpPr>
          <p:spPr>
            <a:xfrm>
              <a:off x="5718423"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a:off x="5963614" y="809024"/>
              <a:ext cx="94500" cy="94500"/>
            </a:xfrm>
            <a:prstGeom prst="ellipse">
              <a:avLst/>
            </a:prstGeom>
            <a:solidFill>
              <a:schemeClr val="accent6"/>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grpSp>
        <p:nvGrpSpPr>
          <p:cNvPr id="122" name="Google Shape;122;p9"/>
          <p:cNvGrpSpPr/>
          <p:nvPr/>
        </p:nvGrpSpPr>
        <p:grpSpPr>
          <a:xfrm>
            <a:off x="358350" y="258050"/>
            <a:ext cx="8428950" cy="4627500"/>
            <a:chOff x="358350" y="258050"/>
            <a:chExt cx="8428950" cy="4627500"/>
          </a:xfrm>
        </p:grpSpPr>
        <p:sp>
          <p:nvSpPr>
            <p:cNvPr id="123" name="Google Shape;123;p9"/>
            <p:cNvSpPr/>
            <p:nvPr/>
          </p:nvSpPr>
          <p:spPr>
            <a:xfrm>
              <a:off x="358350" y="258050"/>
              <a:ext cx="8427300" cy="4627500"/>
            </a:xfrm>
            <a:prstGeom prst="roundRect">
              <a:avLst>
                <a:gd fmla="val 555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360000" y="258050"/>
              <a:ext cx="8427300" cy="4627500"/>
            </a:xfrm>
            <a:prstGeom prst="roundRect">
              <a:avLst>
                <a:gd fmla="val 5555"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9"/>
            <p:cNvGrpSpPr/>
            <p:nvPr/>
          </p:nvGrpSpPr>
          <p:grpSpPr>
            <a:xfrm flipH="1" rot="10800000">
              <a:off x="4159199" y="4657459"/>
              <a:ext cx="825589" cy="93999"/>
              <a:chOff x="5718423" y="809024"/>
              <a:chExt cx="830071" cy="94500"/>
            </a:xfrm>
          </p:grpSpPr>
          <p:sp>
            <p:nvSpPr>
              <p:cNvPr id="126" name="Google Shape;126;p9"/>
              <p:cNvSpPr/>
              <p:nvPr/>
            </p:nvSpPr>
            <p:spPr>
              <a:xfrm>
                <a:off x="5718423"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596361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620880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453994" y="809024"/>
                <a:ext cx="94500" cy="94500"/>
              </a:xfrm>
              <a:prstGeom prst="ellipse">
                <a:avLst/>
              </a:prstGeom>
              <a:solidFill>
                <a:srgbClr val="E27B83">
                  <a:alpha val="44200"/>
                </a:srgb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a:off x="720000" y="407061"/>
              <a:ext cx="7704000" cy="262500"/>
              <a:chOff x="433208" y="393425"/>
              <a:chExt cx="7704000" cy="262500"/>
            </a:xfrm>
          </p:grpSpPr>
          <p:sp>
            <p:nvSpPr>
              <p:cNvPr id="131" name="Google Shape;131;p9"/>
              <p:cNvSpPr/>
              <p:nvPr/>
            </p:nvSpPr>
            <p:spPr>
              <a:xfrm>
                <a:off x="433208" y="393425"/>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9"/>
              <p:cNvGrpSpPr/>
              <p:nvPr/>
            </p:nvGrpSpPr>
            <p:grpSpPr>
              <a:xfrm flipH="1" rot="10800000">
                <a:off x="543498" y="483688"/>
                <a:ext cx="429322" cy="93999"/>
                <a:chOff x="5840230" y="744468"/>
                <a:chExt cx="431653" cy="94500"/>
              </a:xfrm>
            </p:grpSpPr>
            <p:sp>
              <p:nvSpPr>
                <p:cNvPr id="133" name="Google Shape;133;p9"/>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6" name="Google Shape;136;p9"/>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9"/>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8" name="Shape 138"/>
        <p:cNvGrpSpPr/>
        <p:nvPr/>
      </p:nvGrpSpPr>
      <p:grpSpPr>
        <a:xfrm>
          <a:off x="0" y="0"/>
          <a:ext cx="0" cy="0"/>
          <a:chOff x="0" y="0"/>
          <a:chExt cx="0" cy="0"/>
        </a:xfrm>
      </p:grpSpPr>
      <p:sp>
        <p:nvSpPr>
          <p:cNvPr id="139" name="Google Shape;139;p10"/>
          <p:cNvSpPr txBox="1"/>
          <p:nvPr>
            <p:ph type="title"/>
          </p:nvPr>
        </p:nvSpPr>
        <p:spPr>
          <a:xfrm>
            <a:off x="892810" y="3310675"/>
            <a:ext cx="3793800" cy="951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Orbitron"/>
              <a:buNone/>
              <a:defRPr b="1" sz="2800">
                <a:solidFill>
                  <a:schemeClr val="dk1"/>
                </a:solidFill>
                <a:latin typeface="Orbitron"/>
                <a:ea typeface="Orbitron"/>
                <a:cs typeface="Orbitron"/>
                <a:sym typeface="Orbitr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1pPr>
            <a:lvl2pPr indent="-317500" lvl="1" marL="914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2pPr>
            <a:lvl3pPr indent="-317500" lvl="2" marL="1371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3pPr>
            <a:lvl4pPr indent="-317500" lvl="3" marL="1828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4pPr>
            <a:lvl5pPr indent="-317500" lvl="4" marL="22860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5pPr>
            <a:lvl6pPr indent="-317500" lvl="5" marL="27432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6pPr>
            <a:lvl7pPr indent="-317500" lvl="6" marL="32004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7pPr>
            <a:lvl8pPr indent="-317500" lvl="7" marL="36576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8pPr>
            <a:lvl9pPr indent="-317500" lvl="8" marL="4114800">
              <a:lnSpc>
                <a:spcPct val="100000"/>
              </a:lnSpc>
              <a:spcBef>
                <a:spcPts val="0"/>
              </a:spcBef>
              <a:spcAft>
                <a:spcPts val="0"/>
              </a:spcAft>
              <a:buClr>
                <a:schemeClr val="dk1"/>
              </a:buClr>
              <a:buSzPts val="1400"/>
              <a:buFont typeface="Quicksand"/>
              <a:buChar char="■"/>
              <a:defRPr>
                <a:solidFill>
                  <a:schemeClr val="dk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48" name="Shape 648"/>
        <p:cNvGrpSpPr/>
        <p:nvPr/>
      </p:nvGrpSpPr>
      <p:grpSpPr>
        <a:xfrm>
          <a:off x="0" y="0"/>
          <a:ext cx="0" cy="0"/>
          <a:chOff x="0" y="0"/>
          <a:chExt cx="0" cy="0"/>
        </a:xfrm>
      </p:grpSpPr>
      <p:sp>
        <p:nvSpPr>
          <p:cNvPr id="649" name="Google Shape;649;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50" name="Google Shape;650;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70.xml"/><Relationship Id="rId5" Type="http://schemas.openxmlformats.org/officeDocument/2006/relationships/hyperlink" Target="http://bit.ly/33VAFh3" TargetMode="External"/><Relationship Id="rId6" Type="http://schemas.openxmlformats.org/officeDocument/2006/relationships/slide" Target="/ppt/slides/slide63.xml"/><Relationship Id="rId7" Type="http://schemas.openxmlformats.org/officeDocument/2006/relationships/slide" Target="/ppt/slides/slide61.xml"/><Relationship Id="rId8" Type="http://schemas.openxmlformats.org/officeDocument/2006/relationships/slide" Target="/ppt/slides/slide67.xml"/><Relationship Id="rId11" Type="http://schemas.openxmlformats.org/officeDocument/2006/relationships/slide" Target="/ppt/slides/slide72.xml"/><Relationship Id="rId10" Type="http://schemas.openxmlformats.org/officeDocument/2006/relationships/slide" Target="/ppt/slides/slide70.xml"/><Relationship Id="rId13" Type="http://schemas.openxmlformats.org/officeDocument/2006/relationships/slide" Target="/ppt/slides/slide73.xml"/><Relationship Id="rId12" Type="http://schemas.openxmlformats.org/officeDocument/2006/relationships/slide" Target="/ppt/slides/slide72.xml"/><Relationship Id="rId15" Type="http://schemas.openxmlformats.org/officeDocument/2006/relationships/slide" Target="/ppt/slides/slide74.xml"/><Relationship Id="rId14" Type="http://schemas.openxmlformats.org/officeDocument/2006/relationships/hyperlink" Target="https://storyset.com/?utm_source=slidesgo_template&amp;utm_medium=referral-link&amp;utm_campaign=slidesgo_contents_of_this_template&amp;utm_term=storyset&amp;utm_content=storyset" TargetMode="External"/><Relationship Id="rId17" Type="http://schemas.openxmlformats.org/officeDocument/2006/relationships/slide" Target="/ppt/slides/slide80.xml"/><Relationship Id="rId16" Type="http://schemas.openxmlformats.org/officeDocument/2006/relationships/slide" Target="/ppt/slides/slide7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8.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4.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 TargetMode="External"/><Relationship Id="rId5"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2.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5.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8.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0.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6.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4.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9.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2.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6.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2.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0.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9.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1.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8.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 TargetMode="External"/><Relationship Id="rId5"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_UPh1kPhkucQ9qU_FQc-8-de0-svnlYRuhUJsPyRO0o/copy" TargetMode="External"/><Relationship Id="rId5"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4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8.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37.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6.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6.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5.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hyperlink" Target="https://www.freepik.com/free-photo/front-view-female-journalist-taking-interview_16132778.htm/?utm_source=slidesgo_template&amp;utm_medium=referral-link&amp;utm_campaign=sg_resources&amp;utm_content=freepik" TargetMode="External"/><Relationship Id="rId4" Type="http://schemas.openxmlformats.org/officeDocument/2006/relationships/hyperlink" Target="https://www.freepik.com/free-photo/front-view-portrait-cameraman_16133267.htm/?utm_source=slidesgo_template&amp;utm_medium=referral-link&amp;utm_campaign=sg_resources&amp;utm_content=freepik" TargetMode="External"/><Relationship Id="rId9" Type="http://schemas.openxmlformats.org/officeDocument/2006/relationships/hyperlink" Target="https://www.freepik.com/free-vector/flat-design-ui-ux-background_18301797.htm/?utm_source=slidesgo_template&amp;utm_medium=referral-link&amp;utm_campaign=sg_resources&amp;utm_content=freepik" TargetMode="External"/><Relationship Id="rId5" Type="http://schemas.openxmlformats.org/officeDocument/2006/relationships/hyperlink" Target="https://www.freepik.com/free-photo/caucasian-female-journalist-outdoors_16133226.htm/?utm_source=slidesgo_template&amp;utm_medium=referral-link&amp;utm_campaign=sg_resources&amp;utm_content=freepik" TargetMode="External"/><Relationship Id="rId6"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7" Type="http://schemas.openxmlformats.org/officeDocument/2006/relationships/hyperlink" Target="https://www.freepik.com/free-photo/businesspeople-meeting-office-hand-shake_13296754.htm/?utm_source=slidesgo_template&amp;utm_medium=referral-link&amp;utm_campaign=sg_resources&amp;utm_content=freepik" TargetMode="External"/><Relationship Id="rId8" Type="http://schemas.openxmlformats.org/officeDocument/2006/relationships/hyperlink" Target="https://www.freepik.com/free-photo/people-with-laptops-looking-camera_2309941.htm/?utm_source=slidesgo_template&amp;utm_medium=referral-link&amp;utm_campaign=sg_resources&amp;utm_content=freepik" TargetMode="External"/><Relationship Id="rId11" Type="http://schemas.openxmlformats.org/officeDocument/2006/relationships/hyperlink" Target="https://www.freepik.com/free-vector/flat-design-content-management-system-illustration_11855884.htm/?utm_source=slidesgo_template&amp;utm_medium=referral-link&amp;utm_campaign=sg_resources&amp;utm_content=freepik" TargetMode="External"/><Relationship Id="rId10" Type="http://schemas.openxmlformats.org/officeDocument/2006/relationships/hyperlink" Target="https://www.freepik.com/free-vector/social-media-marketing-landing-page-template_12296423.htm/?utm_source=slidesgo_template&amp;utm_medium=referral-link&amp;utm_campaign=sg_resources&amp;utm_content=freepik" TargetMode="External"/><Relationship Id="rId13" Type="http://schemas.openxmlformats.org/officeDocument/2006/relationships/hyperlink" Target="https://www.freepik.com/free-vector/flat-design-ui-ux-background-illustrated_16735339.htm/?utm_source=slidesgo_template&amp;utm_medium=referral-link&amp;utm_campaign=sg_resources&amp;utm_content=freepik" TargetMode="External"/><Relationship Id="rId12" Type="http://schemas.openxmlformats.org/officeDocument/2006/relationships/hyperlink" Target="https://www.freepik.com/free-vector/mobile-phone-interface-3d-concepts-landing-page_6721408.htm/?utm_source=slidesgo_template&amp;utm_medium=referral-link&amp;utm_campaign=sg_resources&amp;utm_content=freepik" TargetMode="External"/><Relationship Id="rId15" Type="http://schemas.openxmlformats.org/officeDocument/2006/relationships/hyperlink" Target="https://www.freepik.com/free-vector/social-connection-marketing-mobile-phone-concept_6747256.htm/?utm_source=slidesgo_template&amp;utm_medium=referral-link&amp;utm_campaign=sg_resources&amp;utm_content=freepik" TargetMode="External"/><Relationship Id="rId14" Type="http://schemas.openxmlformats.org/officeDocument/2006/relationships/hyperlink" Target="https://www.freepik.com/free-vector/flat-design-ui-ux-background_18301794.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1.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42.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 Id="rId3" Type="http://schemas.openxmlformats.org/officeDocument/2006/relationships/hyperlink" Target="http://bit.ly/2PfT4lq" TargetMode="External"/><Relationship Id="rId4" Type="http://schemas.openxmlformats.org/officeDocument/2006/relationships/slide" Target="/ppt/slides/slide6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hyperlink" Target="https://fonts.google.com/specimen/Orbitron?query=orbit" TargetMode="External"/><Relationship Id="rId4" Type="http://schemas.openxmlformats.org/officeDocument/2006/relationships/hyperlink" Target="https://fonts.google.com/specimen/Quicksand?query=quic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3.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4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9.gif"/><Relationship Id="rId14" Type="http://schemas.openxmlformats.org/officeDocument/2006/relationships/image" Target="../media/image4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3.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4.xml"/><Relationship Id="rId3" Type="http://schemas.openxmlformats.org/officeDocument/2006/relationships/hyperlink" Target="https://bit.ly/2ZjL1pd"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0.xml"/><Relationship Id="rId3" Type="http://schemas.openxmlformats.org/officeDocument/2006/relationships/hyperlink" Target="https://chrome.google.com/webstore/detail/flaticon-for-gsuit-gslide/haekgjfnhhdkgfgmldhfokhmfkgmciba"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7.xml"/><Relationship Id="rId3" Type="http://schemas.openxmlformats.org/officeDocument/2006/relationships/hyperlink" Target="http://bit.ly/2PfT4lq" TargetMode="Externa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5"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6" Type="http://schemas.openxmlformats.org/officeDocument/2006/relationships/hyperlink" Target="https://slidesgo.com/pricing?slide=online-news-app&amp;utm_source=Freemium&amp;utm_medium=slidesxl&amp;utm_campaign=slidesxl-microfunnel&amp;utm_term=Go-Premium&amp;utm_content=Online+News+App" TargetMode="External"/><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8"/>
          <p:cNvSpPr txBox="1"/>
          <p:nvPr>
            <p:ph type="ctrTitle"/>
          </p:nvPr>
        </p:nvSpPr>
        <p:spPr>
          <a:xfrm>
            <a:off x="720000" y="1185650"/>
            <a:ext cx="3852000" cy="23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sp>
        <p:nvSpPr>
          <p:cNvPr id="659" name="Google Shape;659;p38"/>
          <p:cNvSpPr/>
          <p:nvPr/>
        </p:nvSpPr>
        <p:spPr>
          <a:xfrm>
            <a:off x="720000" y="37781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txBox="1"/>
          <p:nvPr>
            <p:ph idx="1" type="subTitle"/>
          </p:nvPr>
        </p:nvSpPr>
        <p:spPr>
          <a:xfrm>
            <a:off x="790635" y="3761000"/>
            <a:ext cx="3909900" cy="4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661" name="Google Shape;661;p38"/>
          <p:cNvGrpSpPr/>
          <p:nvPr/>
        </p:nvGrpSpPr>
        <p:grpSpPr>
          <a:xfrm>
            <a:off x="4816755" y="1104475"/>
            <a:ext cx="3596049" cy="3208625"/>
            <a:chOff x="720000" y="1104475"/>
            <a:chExt cx="3596049" cy="3208625"/>
          </a:xfrm>
        </p:grpSpPr>
        <p:sp>
          <p:nvSpPr>
            <p:cNvPr id="662" name="Google Shape;662;p38"/>
            <p:cNvSpPr/>
            <p:nvPr/>
          </p:nvSpPr>
          <p:spPr>
            <a:xfrm>
              <a:off x="947812" y="1717313"/>
              <a:ext cx="3151960" cy="2106720"/>
            </a:xfrm>
            <a:custGeom>
              <a:rect b="b" l="l" r="r" t="t"/>
              <a:pathLst>
                <a:path extrusionOk="0" h="98330" w="147116">
                  <a:moveTo>
                    <a:pt x="1490" y="0"/>
                  </a:moveTo>
                  <a:cubicBezTo>
                    <a:pt x="669" y="0"/>
                    <a:pt x="0" y="638"/>
                    <a:pt x="0" y="1489"/>
                  </a:cubicBezTo>
                  <a:lnTo>
                    <a:pt x="0" y="2979"/>
                  </a:lnTo>
                  <a:lnTo>
                    <a:pt x="0" y="96932"/>
                  </a:lnTo>
                  <a:cubicBezTo>
                    <a:pt x="0" y="97722"/>
                    <a:pt x="639" y="98330"/>
                    <a:pt x="1399" y="98330"/>
                  </a:cubicBezTo>
                  <a:lnTo>
                    <a:pt x="145657" y="98330"/>
                  </a:lnTo>
                  <a:cubicBezTo>
                    <a:pt x="146447" y="98330"/>
                    <a:pt x="147055" y="97691"/>
                    <a:pt x="147055" y="96932"/>
                  </a:cubicBezTo>
                  <a:lnTo>
                    <a:pt x="147055" y="2979"/>
                  </a:lnTo>
                  <a:lnTo>
                    <a:pt x="147055" y="1489"/>
                  </a:lnTo>
                  <a:cubicBezTo>
                    <a:pt x="147116" y="638"/>
                    <a:pt x="146477" y="0"/>
                    <a:pt x="145626" y="0"/>
                  </a:cubicBezTo>
                  <a:close/>
                </a:path>
              </a:pathLst>
            </a:custGeom>
            <a:gradFill>
              <a:gsLst>
                <a:gs pos="0">
                  <a:schemeClr val="lt1"/>
                </a:gs>
                <a:gs pos="100000">
                  <a:srgbClr val="66BEE9">
                    <a:alpha val="34509"/>
                  </a:srgbClr>
                </a:gs>
              </a:gsLst>
              <a:lin ang="5400012" scaled="0"/>
            </a:gradFill>
            <a:ln>
              <a:noFill/>
            </a:ln>
            <a:effectLst>
              <a:outerShdw blurRad="57150" rotWithShape="0" algn="bl" dir="5460000" dist="381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889194" y="1711443"/>
              <a:ext cx="3151318" cy="2043559"/>
            </a:xfrm>
            <a:custGeom>
              <a:rect b="b" l="l" r="r" t="t"/>
              <a:pathLst>
                <a:path extrusionOk="0" h="95382" w="147086">
                  <a:moveTo>
                    <a:pt x="1" y="1"/>
                  </a:moveTo>
                  <a:lnTo>
                    <a:pt x="1" y="93984"/>
                  </a:lnTo>
                  <a:cubicBezTo>
                    <a:pt x="1" y="94744"/>
                    <a:pt x="609" y="95382"/>
                    <a:pt x="1399" y="95382"/>
                  </a:cubicBezTo>
                  <a:lnTo>
                    <a:pt x="145627" y="95382"/>
                  </a:lnTo>
                  <a:cubicBezTo>
                    <a:pt x="146417" y="95382"/>
                    <a:pt x="147086" y="94774"/>
                    <a:pt x="147086" y="93984"/>
                  </a:cubicBezTo>
                  <a:lnTo>
                    <a:pt x="147086" y="1"/>
                  </a:lnTo>
                  <a:close/>
                </a:path>
              </a:pathLst>
            </a:custGeom>
            <a:solidFill>
              <a:schemeClr val="l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888551" y="1648282"/>
              <a:ext cx="3151960" cy="63182"/>
            </a:xfrm>
            <a:custGeom>
              <a:rect b="b" l="l" r="r" t="t"/>
              <a:pathLst>
                <a:path extrusionOk="0" h="2949" w="147116">
                  <a:moveTo>
                    <a:pt x="1459" y="0"/>
                  </a:moveTo>
                  <a:cubicBezTo>
                    <a:pt x="639" y="0"/>
                    <a:pt x="0" y="669"/>
                    <a:pt x="0" y="1490"/>
                  </a:cubicBezTo>
                  <a:lnTo>
                    <a:pt x="0" y="2949"/>
                  </a:lnTo>
                  <a:lnTo>
                    <a:pt x="147116" y="2949"/>
                  </a:lnTo>
                  <a:lnTo>
                    <a:pt x="147116" y="1490"/>
                  </a:lnTo>
                  <a:cubicBezTo>
                    <a:pt x="147116" y="638"/>
                    <a:pt x="146417" y="0"/>
                    <a:pt x="145626" y="0"/>
                  </a:cubicBezTo>
                  <a:close/>
                </a:path>
              </a:pathLst>
            </a:custGeom>
            <a:solidFill>
              <a:schemeClr val="l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929580" y="1674313"/>
              <a:ext cx="18254" cy="17611"/>
            </a:xfrm>
            <a:custGeom>
              <a:rect b="b" l="l" r="r" t="t"/>
              <a:pathLst>
                <a:path extrusionOk="0" h="822" w="852">
                  <a:moveTo>
                    <a:pt x="426" y="1"/>
                  </a:moveTo>
                  <a:cubicBezTo>
                    <a:pt x="183" y="1"/>
                    <a:pt x="0" y="183"/>
                    <a:pt x="0" y="427"/>
                  </a:cubicBezTo>
                  <a:cubicBezTo>
                    <a:pt x="0" y="639"/>
                    <a:pt x="183" y="822"/>
                    <a:pt x="426" y="822"/>
                  </a:cubicBezTo>
                  <a:cubicBezTo>
                    <a:pt x="669" y="822"/>
                    <a:pt x="851" y="639"/>
                    <a:pt x="851" y="427"/>
                  </a:cubicBezTo>
                  <a:cubicBezTo>
                    <a:pt x="851" y="183"/>
                    <a:pt x="66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974508" y="1674313"/>
              <a:ext cx="18254" cy="17611"/>
            </a:xfrm>
            <a:custGeom>
              <a:rect b="b" l="l" r="r" t="t"/>
              <a:pathLst>
                <a:path extrusionOk="0" h="822" w="852">
                  <a:moveTo>
                    <a:pt x="426" y="1"/>
                  </a:moveTo>
                  <a:cubicBezTo>
                    <a:pt x="183" y="1"/>
                    <a:pt x="1" y="183"/>
                    <a:pt x="1" y="427"/>
                  </a:cubicBezTo>
                  <a:cubicBezTo>
                    <a:pt x="1" y="639"/>
                    <a:pt x="183" y="822"/>
                    <a:pt x="426" y="822"/>
                  </a:cubicBezTo>
                  <a:cubicBezTo>
                    <a:pt x="639" y="822"/>
                    <a:pt x="852" y="639"/>
                    <a:pt x="852" y="427"/>
                  </a:cubicBezTo>
                  <a:cubicBezTo>
                    <a:pt x="852" y="183"/>
                    <a:pt x="639" y="1"/>
                    <a:pt x="426"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019436" y="1674313"/>
              <a:ext cx="17611" cy="17611"/>
            </a:xfrm>
            <a:custGeom>
              <a:rect b="b" l="l" r="r" t="t"/>
              <a:pathLst>
                <a:path extrusionOk="0" h="822" w="822">
                  <a:moveTo>
                    <a:pt x="427" y="1"/>
                  </a:moveTo>
                  <a:cubicBezTo>
                    <a:pt x="183" y="1"/>
                    <a:pt x="1" y="183"/>
                    <a:pt x="1" y="427"/>
                  </a:cubicBezTo>
                  <a:cubicBezTo>
                    <a:pt x="1" y="639"/>
                    <a:pt x="183" y="822"/>
                    <a:pt x="427" y="822"/>
                  </a:cubicBezTo>
                  <a:cubicBezTo>
                    <a:pt x="639" y="822"/>
                    <a:pt x="822" y="639"/>
                    <a:pt x="822" y="427"/>
                  </a:cubicBezTo>
                  <a:cubicBezTo>
                    <a:pt x="822" y="183"/>
                    <a:pt x="639" y="1"/>
                    <a:pt x="427" y="1"/>
                  </a:cubicBezTo>
                  <a:close/>
                </a:path>
              </a:pathLst>
            </a:custGeom>
            <a:solidFill>
              <a:srgbClr val="8859F7"/>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956950" y="1787625"/>
              <a:ext cx="3014540" cy="1892492"/>
            </a:xfrm>
            <a:custGeom>
              <a:rect b="b" l="l" r="r" t="t"/>
              <a:pathLst>
                <a:path extrusionOk="0" h="88331" w="140702">
                  <a:moveTo>
                    <a:pt x="0" y="1"/>
                  </a:moveTo>
                  <a:lnTo>
                    <a:pt x="0" y="88330"/>
                  </a:lnTo>
                  <a:lnTo>
                    <a:pt x="140702" y="88330"/>
                  </a:lnTo>
                  <a:lnTo>
                    <a:pt x="140702" y="1"/>
                  </a:lnTo>
                  <a:close/>
                </a:path>
              </a:pathLst>
            </a:custGeom>
            <a:gradFill>
              <a:gsLst>
                <a:gs pos="0">
                  <a:schemeClr val="lt1"/>
                </a:gs>
                <a:gs pos="100000">
                  <a:srgbClr val="66BEE9">
                    <a:alpha val="34509"/>
                  </a:srgbClr>
                </a:gs>
              </a:gsLst>
              <a:lin ang="5400012" scaled="0"/>
            </a:gra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38"/>
            <p:cNvGrpSpPr/>
            <p:nvPr/>
          </p:nvGrpSpPr>
          <p:grpSpPr>
            <a:xfrm>
              <a:off x="2317875" y="3150775"/>
              <a:ext cx="707500" cy="356921"/>
              <a:chOff x="2317875" y="3150775"/>
              <a:chExt cx="707500" cy="356921"/>
            </a:xfrm>
          </p:grpSpPr>
          <p:sp>
            <p:nvSpPr>
              <p:cNvPr id="670" name="Google Shape;670;p38"/>
              <p:cNvSpPr/>
              <p:nvPr/>
            </p:nvSpPr>
            <p:spPr>
              <a:xfrm>
                <a:off x="231787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38"/>
              <p:cNvGrpSpPr/>
              <p:nvPr/>
            </p:nvGrpSpPr>
            <p:grpSpPr>
              <a:xfrm>
                <a:off x="2415693" y="3236562"/>
                <a:ext cx="471900" cy="95000"/>
                <a:chOff x="5088750" y="3020450"/>
                <a:chExt cx="471900" cy="95000"/>
              </a:xfrm>
            </p:grpSpPr>
            <p:sp>
              <p:nvSpPr>
                <p:cNvPr id="672" name="Google Shape;672;p38"/>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l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 name="Google Shape;676;p38"/>
            <p:cNvGrpSpPr/>
            <p:nvPr/>
          </p:nvGrpSpPr>
          <p:grpSpPr>
            <a:xfrm>
              <a:off x="3102825" y="3150775"/>
              <a:ext cx="707500" cy="356921"/>
              <a:chOff x="3102825" y="3150775"/>
              <a:chExt cx="707500" cy="356921"/>
            </a:xfrm>
          </p:grpSpPr>
          <p:sp>
            <p:nvSpPr>
              <p:cNvPr id="677" name="Google Shape;677;p38"/>
              <p:cNvSpPr/>
              <p:nvPr/>
            </p:nvSpPr>
            <p:spPr>
              <a:xfrm>
                <a:off x="3102825" y="3150775"/>
                <a:ext cx="707500" cy="356921"/>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3176913" y="3409013"/>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3176163" y="3209163"/>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3176163" y="3308713"/>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38"/>
            <p:cNvGrpSpPr/>
            <p:nvPr/>
          </p:nvGrpSpPr>
          <p:grpSpPr>
            <a:xfrm>
              <a:off x="2317884" y="2097213"/>
              <a:ext cx="1514782" cy="1006855"/>
              <a:chOff x="4981963" y="3755000"/>
              <a:chExt cx="1001575" cy="735575"/>
            </a:xfrm>
          </p:grpSpPr>
          <p:sp>
            <p:nvSpPr>
              <p:cNvPr id="682" name="Google Shape;682;p38"/>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8"/>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38"/>
            <p:cNvGrpSpPr/>
            <p:nvPr/>
          </p:nvGrpSpPr>
          <p:grpSpPr>
            <a:xfrm>
              <a:off x="1902338" y="1884550"/>
              <a:ext cx="707500" cy="707475"/>
              <a:chOff x="5921438" y="1923500"/>
              <a:chExt cx="707500" cy="707475"/>
            </a:xfrm>
          </p:grpSpPr>
          <p:sp>
            <p:nvSpPr>
              <p:cNvPr id="688" name="Google Shape;688;p38"/>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l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38"/>
            <p:cNvSpPr/>
            <p:nvPr/>
          </p:nvSpPr>
          <p:spPr>
            <a:xfrm>
              <a:off x="3133976" y="2571057"/>
              <a:ext cx="21" cy="21"/>
            </a:xfrm>
            <a:custGeom>
              <a:rect b="b" l="l" r="r" t="t"/>
              <a:pathLst>
                <a:path extrusionOk="0" h="1" w="1">
                  <a:moveTo>
                    <a:pt x="1" y="1"/>
                  </a:moveTo>
                  <a:close/>
                </a:path>
              </a:pathLst>
            </a:custGeom>
            <a:solidFill>
              <a:srgbClr val="E5D7FF"/>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38"/>
            <p:cNvGrpSpPr/>
            <p:nvPr/>
          </p:nvGrpSpPr>
          <p:grpSpPr>
            <a:xfrm>
              <a:off x="2820692" y="2127681"/>
              <a:ext cx="560809" cy="513696"/>
              <a:chOff x="2820743" y="2218101"/>
              <a:chExt cx="814064" cy="745676"/>
            </a:xfrm>
          </p:grpSpPr>
          <p:sp>
            <p:nvSpPr>
              <p:cNvPr id="693" name="Google Shape;693;p38"/>
              <p:cNvSpPr/>
              <p:nvPr/>
            </p:nvSpPr>
            <p:spPr>
              <a:xfrm>
                <a:off x="3133976" y="2218101"/>
                <a:ext cx="500831" cy="707903"/>
              </a:xfrm>
              <a:custGeom>
                <a:rect b="b" l="l" r="r" t="t"/>
                <a:pathLst>
                  <a:path extrusionOk="0" h="33041" w="23376">
                    <a:moveTo>
                      <a:pt x="16263" y="0"/>
                    </a:moveTo>
                    <a:lnTo>
                      <a:pt x="1" y="16475"/>
                    </a:lnTo>
                    <a:lnTo>
                      <a:pt x="16779" y="33040"/>
                    </a:lnTo>
                    <a:cubicBezTo>
                      <a:pt x="20852" y="28815"/>
                      <a:pt x="23375" y="23101"/>
                      <a:pt x="23375" y="16779"/>
                    </a:cubicBezTo>
                    <a:cubicBezTo>
                      <a:pt x="23375" y="10213"/>
                      <a:pt x="20640" y="4256"/>
                      <a:pt x="16263" y="0"/>
                    </a:cubicBezTo>
                    <a:close/>
                  </a:path>
                </a:pathLst>
              </a:custGeom>
              <a:solidFill>
                <a:schemeClr val="accent3"/>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3133976" y="2263030"/>
                <a:ext cx="217528" cy="308049"/>
              </a:xfrm>
              <a:custGeom>
                <a:rect b="b" l="l" r="r" t="t"/>
                <a:pathLst>
                  <a:path extrusionOk="0" h="14378" w="10153">
                    <a:moveTo>
                      <a:pt x="1" y="1"/>
                    </a:moveTo>
                    <a:lnTo>
                      <a:pt x="1" y="14378"/>
                    </a:lnTo>
                    <a:lnTo>
                      <a:pt x="10153" y="4134"/>
                    </a:lnTo>
                    <a:cubicBezTo>
                      <a:pt x="7539" y="1551"/>
                      <a:pt x="3952" y="1"/>
                      <a:pt x="1"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3133976" y="2571057"/>
                <a:ext cx="278761" cy="392720"/>
              </a:xfrm>
              <a:custGeom>
                <a:rect b="b" l="l" r="r" t="t"/>
                <a:pathLst>
                  <a:path extrusionOk="0" h="18330" w="13011">
                    <a:moveTo>
                      <a:pt x="1" y="1"/>
                    </a:moveTo>
                    <a:lnTo>
                      <a:pt x="1" y="18329"/>
                    </a:lnTo>
                    <a:cubicBezTo>
                      <a:pt x="5107" y="18329"/>
                      <a:pt x="9697" y="16232"/>
                      <a:pt x="13010" y="12828"/>
                    </a:cubicBezTo>
                    <a:lnTo>
                      <a:pt x="1" y="1"/>
                    </a:lnTo>
                    <a:close/>
                  </a:path>
                </a:pathLst>
              </a:custGeom>
              <a:solidFill>
                <a:srgbClr val="8859F7"/>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2820743" y="2351601"/>
                <a:ext cx="311969" cy="440905"/>
              </a:xfrm>
              <a:custGeom>
                <a:rect b="b" l="l" r="r" t="t"/>
                <a:pathLst>
                  <a:path extrusionOk="0" h="20579" w="14561">
                    <a:moveTo>
                      <a:pt x="4438" y="0"/>
                    </a:moveTo>
                    <a:cubicBezTo>
                      <a:pt x="1703" y="2645"/>
                      <a:pt x="1" y="6353"/>
                      <a:pt x="1" y="10456"/>
                    </a:cubicBezTo>
                    <a:cubicBezTo>
                      <a:pt x="1" y="14408"/>
                      <a:pt x="1551" y="17964"/>
                      <a:pt x="4104" y="20578"/>
                    </a:cubicBezTo>
                    <a:lnTo>
                      <a:pt x="14560" y="10244"/>
                    </a:lnTo>
                    <a:lnTo>
                      <a:pt x="4438" y="0"/>
                    </a:lnTo>
                    <a:close/>
                  </a:path>
                </a:pathLst>
              </a:custGeom>
              <a:solidFill>
                <a:schemeClr val="accent4"/>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2917134" y="2263030"/>
                <a:ext cx="216864" cy="308049"/>
              </a:xfrm>
              <a:custGeom>
                <a:rect b="b" l="l" r="r" t="t"/>
                <a:pathLst>
                  <a:path extrusionOk="0" h="14378" w="10122">
                    <a:moveTo>
                      <a:pt x="10122" y="1"/>
                    </a:moveTo>
                    <a:cubicBezTo>
                      <a:pt x="6170" y="1"/>
                      <a:pt x="2614" y="1551"/>
                      <a:pt x="0" y="4104"/>
                    </a:cubicBezTo>
                    <a:lnTo>
                      <a:pt x="10122" y="14378"/>
                    </a:lnTo>
                    <a:lnTo>
                      <a:pt x="10122" y="1"/>
                    </a:lnTo>
                    <a:close/>
                  </a:path>
                </a:pathLst>
              </a:custGeom>
              <a:solidFill>
                <a:schemeClr val="accent2"/>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2910621" y="2571057"/>
                <a:ext cx="223377" cy="317176"/>
              </a:xfrm>
              <a:custGeom>
                <a:rect b="b" l="l" r="r" t="t"/>
                <a:pathLst>
                  <a:path extrusionOk="0" h="14804" w="10426">
                    <a:moveTo>
                      <a:pt x="10426" y="1"/>
                    </a:moveTo>
                    <a:lnTo>
                      <a:pt x="0" y="10335"/>
                    </a:lnTo>
                    <a:cubicBezTo>
                      <a:pt x="2645" y="13071"/>
                      <a:pt x="6322" y="14803"/>
                      <a:pt x="10426" y="14803"/>
                    </a:cubicBezTo>
                    <a:lnTo>
                      <a:pt x="10426" y="1"/>
                    </a:lnTo>
                    <a:close/>
                  </a:path>
                </a:pathLst>
              </a:custGeom>
              <a:solidFill>
                <a:schemeClr val="accent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8"/>
            <p:cNvGrpSpPr/>
            <p:nvPr/>
          </p:nvGrpSpPr>
          <p:grpSpPr>
            <a:xfrm>
              <a:off x="2597100" y="1446700"/>
              <a:ext cx="1718949" cy="389816"/>
              <a:chOff x="6153850" y="1669725"/>
              <a:chExt cx="1718949" cy="389816"/>
            </a:xfrm>
          </p:grpSpPr>
          <p:sp>
            <p:nvSpPr>
              <p:cNvPr id="700" name="Google Shape;700;p38"/>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chemeClr val="lt1"/>
                  </a:gs>
                  <a:gs pos="100000">
                    <a:schemeClr val="lt2"/>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BBF6F4"/>
                  </a:gs>
                  <a:gs pos="100000">
                    <a:srgbClr val="4EE0DB"/>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38"/>
            <p:cNvGrpSpPr/>
            <p:nvPr/>
          </p:nvGrpSpPr>
          <p:grpSpPr>
            <a:xfrm>
              <a:off x="1196892" y="1384678"/>
              <a:ext cx="459836" cy="389787"/>
              <a:chOff x="5215992" y="1423628"/>
              <a:chExt cx="459836" cy="389787"/>
            </a:xfrm>
          </p:grpSpPr>
          <p:sp>
            <p:nvSpPr>
              <p:cNvPr id="707" name="Google Shape;707;p38"/>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FFFFFF"/>
                  </a:gs>
                  <a:gs pos="100000">
                    <a:srgbClr val="FC809B"/>
                  </a:gs>
                </a:gsLst>
                <a:lin ang="5400012"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accent6"/>
              </a:solidFill>
              <a:ln>
                <a:noFill/>
              </a:ln>
              <a:effectLst>
                <a:outerShdw blurRad="57150" rotWithShape="0" algn="bl" dir="5400000" dist="19050">
                  <a:srgbClr val="5352EE">
                    <a:alpha val="25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8"/>
            <p:cNvGrpSpPr/>
            <p:nvPr/>
          </p:nvGrpSpPr>
          <p:grpSpPr>
            <a:xfrm>
              <a:off x="2037775" y="1282487"/>
              <a:ext cx="436632" cy="284986"/>
              <a:chOff x="4842900" y="2922987"/>
              <a:chExt cx="436632" cy="284986"/>
            </a:xfrm>
          </p:grpSpPr>
          <p:sp>
            <p:nvSpPr>
              <p:cNvPr id="710" name="Google Shape;710;p3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38"/>
            <p:cNvGrpSpPr/>
            <p:nvPr/>
          </p:nvGrpSpPr>
          <p:grpSpPr>
            <a:xfrm>
              <a:off x="2474409" y="3364761"/>
              <a:ext cx="767400" cy="767700"/>
              <a:chOff x="3375684" y="2512136"/>
              <a:chExt cx="767400" cy="767700"/>
            </a:xfrm>
          </p:grpSpPr>
          <p:sp>
            <p:nvSpPr>
              <p:cNvPr id="713" name="Google Shape;713;p38"/>
              <p:cNvSpPr/>
              <p:nvPr/>
            </p:nvSpPr>
            <p:spPr>
              <a:xfrm>
                <a:off x="3375684" y="2512136"/>
                <a:ext cx="767400" cy="767700"/>
              </a:xfrm>
              <a:prstGeom prst="ellipse">
                <a:avLst/>
              </a:prstGeom>
              <a:gradFill>
                <a:gsLst>
                  <a:gs pos="0">
                    <a:schemeClr val="lt1"/>
                  </a:gs>
                  <a:gs pos="100000">
                    <a:srgbClr val="66BEE9">
                      <a:alpha val="34509"/>
                    </a:srgbClr>
                  </a:gs>
                </a:gsLst>
                <a:lin ang="5400012"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8"/>
              <p:cNvGrpSpPr/>
              <p:nvPr/>
            </p:nvGrpSpPr>
            <p:grpSpPr>
              <a:xfrm>
                <a:off x="3531930" y="2668504"/>
                <a:ext cx="454894" cy="454955"/>
                <a:chOff x="7325238" y="1448084"/>
                <a:chExt cx="269999" cy="269987"/>
              </a:xfrm>
            </p:grpSpPr>
            <p:sp>
              <p:nvSpPr>
                <p:cNvPr id="715" name="Google Shape;715;p38"/>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 name="Google Shape;718;p38"/>
            <p:cNvGrpSpPr/>
            <p:nvPr/>
          </p:nvGrpSpPr>
          <p:grpSpPr>
            <a:xfrm>
              <a:off x="720000" y="1104475"/>
              <a:ext cx="3485100" cy="3208625"/>
              <a:chOff x="2673575" y="1252600"/>
              <a:chExt cx="3485100" cy="3208625"/>
            </a:xfrm>
          </p:grpSpPr>
          <p:sp>
            <p:nvSpPr>
              <p:cNvPr id="719" name="Google Shape;719;p38"/>
              <p:cNvSpPr/>
              <p:nvPr/>
            </p:nvSpPr>
            <p:spPr>
              <a:xfrm>
                <a:off x="5802250" y="41055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38100">
                  <a:schemeClr val="dk1">
                    <a:alpha val="1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2673575" y="12526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38"/>
            <p:cNvGrpSpPr/>
            <p:nvPr/>
          </p:nvGrpSpPr>
          <p:grpSpPr>
            <a:xfrm>
              <a:off x="1140000" y="1884550"/>
              <a:ext cx="707500" cy="707475"/>
              <a:chOff x="5146250" y="3137125"/>
              <a:chExt cx="707500" cy="707475"/>
            </a:xfrm>
          </p:grpSpPr>
          <p:sp>
            <p:nvSpPr>
              <p:cNvPr id="722" name="Google Shape;722;p38"/>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8"/>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8"/>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8"/>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8"/>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8"/>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8"/>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8"/>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8"/>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38"/>
            <p:cNvGrpSpPr/>
            <p:nvPr/>
          </p:nvGrpSpPr>
          <p:grpSpPr>
            <a:xfrm>
              <a:off x="1399112" y="2789445"/>
              <a:ext cx="622391" cy="623829"/>
              <a:chOff x="5096713" y="3964200"/>
              <a:chExt cx="324500" cy="325250"/>
            </a:xfrm>
          </p:grpSpPr>
          <p:sp>
            <p:nvSpPr>
              <p:cNvPr id="734" name="Google Shape;734;p38"/>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8"/>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8"/>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8"/>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8"/>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9" name="Google Shape;739;p38"/>
          <p:cNvGrpSpPr/>
          <p:nvPr/>
        </p:nvGrpSpPr>
        <p:grpSpPr>
          <a:xfrm flipH="1" rot="10800000">
            <a:off x="830290" y="497323"/>
            <a:ext cx="429322" cy="93999"/>
            <a:chOff x="5840230" y="744468"/>
            <a:chExt cx="431653" cy="94500"/>
          </a:xfrm>
        </p:grpSpPr>
        <p:sp>
          <p:nvSpPr>
            <p:cNvPr id="740" name="Google Shape;740;p38"/>
            <p:cNvSpPr/>
            <p:nvPr/>
          </p:nvSpPr>
          <p:spPr>
            <a:xfrm>
              <a:off x="5840230" y="744468"/>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8"/>
            <p:cNvSpPr/>
            <p:nvPr/>
          </p:nvSpPr>
          <p:spPr>
            <a:xfrm>
              <a:off x="6008807" y="744468"/>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8"/>
            <p:cNvSpPr/>
            <p:nvPr/>
          </p:nvSpPr>
          <p:spPr>
            <a:xfrm>
              <a:off x="6177384" y="744468"/>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47"/>
          <p:cNvSpPr/>
          <p:nvPr/>
        </p:nvSpPr>
        <p:spPr>
          <a:xfrm>
            <a:off x="1552658" y="887775"/>
            <a:ext cx="1159800" cy="8082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2846029" y="3173971"/>
            <a:ext cx="3459000" cy="808200"/>
          </a:xfrm>
          <a:prstGeom prst="roundRect">
            <a:avLst>
              <a:gd fmla="val 31653"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47625">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type="title"/>
          </p:nvPr>
        </p:nvSpPr>
        <p:spPr>
          <a:xfrm>
            <a:off x="2477237" y="1522954"/>
            <a:ext cx="4205400" cy="16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VS. SOLUTION</a:t>
            </a:r>
            <a:endParaRPr/>
          </a:p>
        </p:txBody>
      </p:sp>
      <p:sp>
        <p:nvSpPr>
          <p:cNvPr id="966" name="Google Shape;966;p47"/>
          <p:cNvSpPr txBox="1"/>
          <p:nvPr>
            <p:ph idx="1" type="subTitle"/>
          </p:nvPr>
        </p:nvSpPr>
        <p:spPr>
          <a:xfrm>
            <a:off x="3204287" y="3218546"/>
            <a:ext cx="27513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You can enter a subtitle here if you need it</a:t>
            </a:r>
            <a:endParaRPr/>
          </a:p>
        </p:txBody>
      </p:sp>
      <p:grpSp>
        <p:nvGrpSpPr>
          <p:cNvPr id="967" name="Google Shape;967;p47"/>
          <p:cNvGrpSpPr/>
          <p:nvPr/>
        </p:nvGrpSpPr>
        <p:grpSpPr>
          <a:xfrm>
            <a:off x="6782222" y="3381976"/>
            <a:ext cx="1514782" cy="1006855"/>
            <a:chOff x="4981963" y="3755000"/>
            <a:chExt cx="1001575" cy="735575"/>
          </a:xfrm>
        </p:grpSpPr>
        <p:sp>
          <p:nvSpPr>
            <p:cNvPr id="968" name="Google Shape;968;p47"/>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p:nvPr/>
          </p:nvSpPr>
          <p:spPr>
            <a:xfrm>
              <a:off x="5092913" y="3848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1"/>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p:nvPr/>
          </p:nvSpPr>
          <p:spPr>
            <a:xfrm>
              <a:off x="5515413" y="3848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solidFill>
              <a:schemeClr val="accent3"/>
            </a:solidFill>
            <a:ln>
              <a:noFill/>
            </a:ln>
            <a:effectLst>
              <a:outerShdw blurRad="57150" rotWithShape="0" algn="bl" dir="5400000" dist="7620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7"/>
          <p:cNvGrpSpPr/>
          <p:nvPr/>
        </p:nvGrpSpPr>
        <p:grpSpPr>
          <a:xfrm flipH="1">
            <a:off x="7908792" y="2620556"/>
            <a:ext cx="789081" cy="515055"/>
            <a:chOff x="4842900" y="2922987"/>
            <a:chExt cx="436632" cy="284986"/>
          </a:xfrm>
        </p:grpSpPr>
        <p:sp>
          <p:nvSpPr>
            <p:cNvPr id="975" name="Google Shape;975;p47"/>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47"/>
          <p:cNvGrpSpPr/>
          <p:nvPr/>
        </p:nvGrpSpPr>
        <p:grpSpPr>
          <a:xfrm>
            <a:off x="847750" y="801150"/>
            <a:ext cx="7480100" cy="3679625"/>
            <a:chOff x="2801325" y="949275"/>
            <a:chExt cx="7480100" cy="3679625"/>
          </a:xfrm>
        </p:grpSpPr>
        <p:sp>
          <p:nvSpPr>
            <p:cNvPr id="978" name="Google Shape;978;p47"/>
            <p:cNvSpPr/>
            <p:nvPr/>
          </p:nvSpPr>
          <p:spPr>
            <a:xfrm>
              <a:off x="2801325" y="42732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7"/>
            <p:cNvSpPr/>
            <p:nvPr/>
          </p:nvSpPr>
          <p:spPr>
            <a:xfrm>
              <a:off x="10030650" y="949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47"/>
          <p:cNvSpPr txBox="1"/>
          <p:nvPr>
            <p:ph idx="2" type="title"/>
          </p:nvPr>
        </p:nvSpPr>
        <p:spPr>
          <a:xfrm>
            <a:off x="1639207" y="935175"/>
            <a:ext cx="9690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4" name="Shape 984"/>
        <p:cNvGrpSpPr/>
        <p:nvPr/>
      </p:nvGrpSpPr>
      <p:grpSpPr>
        <a:xfrm>
          <a:off x="0" y="0"/>
          <a:ext cx="0" cy="0"/>
          <a:chOff x="0" y="0"/>
          <a:chExt cx="0" cy="0"/>
        </a:xfrm>
      </p:grpSpPr>
      <p:sp>
        <p:nvSpPr>
          <p:cNvPr id="985" name="Google Shape;985;p48">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986" name="Google Shape;986;p48">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0" name="Shape 990"/>
        <p:cNvGrpSpPr/>
        <p:nvPr/>
      </p:nvGrpSpPr>
      <p:grpSpPr>
        <a:xfrm>
          <a:off x="0" y="0"/>
          <a:ext cx="0" cy="0"/>
          <a:chOff x="0" y="0"/>
          <a:chExt cx="0" cy="0"/>
        </a:xfrm>
      </p:grpSpPr>
      <p:sp>
        <p:nvSpPr>
          <p:cNvPr id="991" name="Google Shape;991;p49">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992" name="Google Shape;992;p49">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6" name="Shape 996"/>
        <p:cNvGrpSpPr/>
        <p:nvPr/>
      </p:nvGrpSpPr>
      <p:grpSpPr>
        <a:xfrm>
          <a:off x="0" y="0"/>
          <a:ext cx="0" cy="0"/>
          <a:chOff x="0" y="0"/>
          <a:chExt cx="0" cy="0"/>
        </a:xfrm>
      </p:grpSpPr>
      <p:grpSp>
        <p:nvGrpSpPr>
          <p:cNvPr id="997" name="Google Shape;997;p50"/>
          <p:cNvGrpSpPr/>
          <p:nvPr/>
        </p:nvGrpSpPr>
        <p:grpSpPr>
          <a:xfrm>
            <a:off x="719925" y="2873100"/>
            <a:ext cx="4139569" cy="1730324"/>
            <a:chOff x="3704375" y="2814064"/>
            <a:chExt cx="4955787" cy="2071500"/>
          </a:xfrm>
        </p:grpSpPr>
        <p:sp>
          <p:nvSpPr>
            <p:cNvPr id="998" name="Google Shape;998;p50"/>
            <p:cNvSpPr/>
            <p:nvPr/>
          </p:nvSpPr>
          <p:spPr>
            <a:xfrm>
              <a:off x="3704375" y="2814064"/>
              <a:ext cx="4954800" cy="2071500"/>
            </a:xfrm>
            <a:prstGeom prst="roundRect">
              <a:avLst>
                <a:gd fmla="val 752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3705363" y="2814064"/>
              <a:ext cx="4954800" cy="2071500"/>
            </a:xfrm>
            <a:prstGeom prst="roundRect">
              <a:avLst>
                <a:gd fmla="val 7784" name="adj"/>
              </a:avLst>
            </a:prstGeom>
            <a:gradFill>
              <a:gsLst>
                <a:gs pos="0">
                  <a:schemeClr val="lt1"/>
                </a:gs>
                <a:gs pos="100000">
                  <a:srgbClr val="66BEE9">
                    <a:alpha val="34509"/>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50"/>
            <p:cNvGrpSpPr/>
            <p:nvPr/>
          </p:nvGrpSpPr>
          <p:grpSpPr>
            <a:xfrm flipH="1" rot="10800000">
              <a:off x="5767768" y="4657459"/>
              <a:ext cx="825589" cy="93999"/>
              <a:chOff x="5656279" y="809024"/>
              <a:chExt cx="830071" cy="94500"/>
            </a:xfrm>
          </p:grpSpPr>
          <p:sp>
            <p:nvSpPr>
              <p:cNvPr id="1001" name="Google Shape;1001;p50"/>
              <p:cNvSpPr/>
              <p:nvPr/>
            </p:nvSpPr>
            <p:spPr>
              <a:xfrm>
                <a:off x="5656279" y="809024"/>
                <a:ext cx="94500" cy="94500"/>
              </a:xfrm>
              <a:prstGeom prst="ellipse">
                <a:avLst/>
              </a:prstGeom>
              <a:solidFill>
                <a:schemeClr val="accent6"/>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590147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614666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6391850" y="809024"/>
                <a:ext cx="94500" cy="94500"/>
              </a:xfrm>
              <a:prstGeom prst="ellipse">
                <a:avLst/>
              </a:prstGeom>
              <a:solidFill>
                <a:srgbClr val="E27B83">
                  <a:alpha val="44200"/>
                </a:srgbClr>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50"/>
            <p:cNvGrpSpPr/>
            <p:nvPr/>
          </p:nvGrpSpPr>
          <p:grpSpPr>
            <a:xfrm>
              <a:off x="3932900" y="2921650"/>
              <a:ext cx="4491000" cy="262500"/>
              <a:chOff x="3646108" y="2908014"/>
              <a:chExt cx="4491000" cy="262500"/>
            </a:xfrm>
          </p:grpSpPr>
          <p:sp>
            <p:nvSpPr>
              <p:cNvPr id="1006" name="Google Shape;1006;p50"/>
              <p:cNvSpPr/>
              <p:nvPr/>
            </p:nvSpPr>
            <p:spPr>
              <a:xfrm>
                <a:off x="3646108" y="2908014"/>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50"/>
              <p:cNvGrpSpPr/>
              <p:nvPr/>
            </p:nvGrpSpPr>
            <p:grpSpPr>
              <a:xfrm flipH="1" rot="10800000">
                <a:off x="3850212" y="2998288"/>
                <a:ext cx="429322" cy="93999"/>
                <a:chOff x="9164898" y="-1783530"/>
                <a:chExt cx="431653" cy="94500"/>
              </a:xfrm>
            </p:grpSpPr>
            <p:sp>
              <p:nvSpPr>
                <p:cNvPr id="1008" name="Google Shape;1008;p50"/>
                <p:cNvSpPr/>
                <p:nvPr/>
              </p:nvSpPr>
              <p:spPr>
                <a:xfrm>
                  <a:off x="9164898" y="-1783530"/>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9333475" y="-1783530"/>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9502051" y="-1783530"/>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11" name="Google Shape;1011;p50"/>
          <p:cNvSpPr txBox="1"/>
          <p:nvPr>
            <p:ph type="title"/>
          </p:nvPr>
        </p:nvSpPr>
        <p:spPr>
          <a:xfrm>
            <a:off x="892810" y="3310675"/>
            <a:ext cx="3793800" cy="9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51">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017" name="Google Shape;1017;p51">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2"/>
          <p:cNvSpPr txBox="1"/>
          <p:nvPr>
            <p:ph type="title"/>
          </p:nvPr>
        </p:nvSpPr>
        <p:spPr>
          <a:xfrm>
            <a:off x="1755450" y="1674196"/>
            <a:ext cx="2811000" cy="71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a:t>
            </a:r>
            <a:endParaRPr/>
          </a:p>
        </p:txBody>
      </p:sp>
      <p:sp>
        <p:nvSpPr>
          <p:cNvPr id="1023" name="Google Shape;1023;p52"/>
          <p:cNvSpPr txBox="1"/>
          <p:nvPr>
            <p:ph idx="1" type="subTitle"/>
          </p:nvPr>
        </p:nvSpPr>
        <p:spPr>
          <a:xfrm>
            <a:off x="1755375" y="2424696"/>
            <a:ext cx="2811000" cy="14049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grpSp>
        <p:nvGrpSpPr>
          <p:cNvPr id="1024" name="Google Shape;1024;p52"/>
          <p:cNvGrpSpPr/>
          <p:nvPr/>
        </p:nvGrpSpPr>
        <p:grpSpPr>
          <a:xfrm>
            <a:off x="5204264" y="3224569"/>
            <a:ext cx="934369" cy="686218"/>
            <a:chOff x="2277700" y="3137375"/>
            <a:chExt cx="1001575" cy="735575"/>
          </a:xfrm>
        </p:grpSpPr>
        <p:sp>
          <p:nvSpPr>
            <p:cNvPr id="1025" name="Google Shape;1025;p52"/>
            <p:cNvSpPr/>
            <p:nvPr/>
          </p:nvSpPr>
          <p:spPr>
            <a:xfrm>
              <a:off x="2277700" y="3137375"/>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2"/>
            <p:cNvSpPr/>
            <p:nvPr/>
          </p:nvSpPr>
          <p:spPr>
            <a:xfrm>
              <a:off x="2388650" y="3230825"/>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2"/>
            <p:cNvSpPr/>
            <p:nvPr/>
          </p:nvSpPr>
          <p:spPr>
            <a:xfrm>
              <a:off x="2811150" y="3230825"/>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2"/>
            <p:cNvSpPr/>
            <p:nvPr/>
          </p:nvSpPr>
          <p:spPr>
            <a:xfrm>
              <a:off x="2388650" y="3589500"/>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2"/>
            <p:cNvSpPr/>
            <p:nvPr/>
          </p:nvSpPr>
          <p:spPr>
            <a:xfrm>
              <a:off x="2388650" y="3669275"/>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2"/>
            <p:cNvSpPr/>
            <p:nvPr/>
          </p:nvSpPr>
          <p:spPr>
            <a:xfrm>
              <a:off x="2388650" y="3748325"/>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2"/>
          <p:cNvGrpSpPr/>
          <p:nvPr/>
        </p:nvGrpSpPr>
        <p:grpSpPr>
          <a:xfrm>
            <a:off x="6230674" y="1418510"/>
            <a:ext cx="1545019" cy="3125121"/>
            <a:chOff x="5340455" y="1253108"/>
            <a:chExt cx="1656146" cy="3349899"/>
          </a:xfrm>
        </p:grpSpPr>
        <p:grpSp>
          <p:nvGrpSpPr>
            <p:cNvPr id="1032" name="Google Shape;1032;p52"/>
            <p:cNvGrpSpPr/>
            <p:nvPr/>
          </p:nvGrpSpPr>
          <p:grpSpPr>
            <a:xfrm>
              <a:off x="5340455" y="1253108"/>
              <a:ext cx="1656146" cy="3349899"/>
              <a:chOff x="2135600" y="1562875"/>
              <a:chExt cx="1268300" cy="2565400"/>
            </a:xfrm>
          </p:grpSpPr>
          <p:sp>
            <p:nvSpPr>
              <p:cNvPr id="1033" name="Google Shape;1033;p52"/>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2"/>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2"/>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2"/>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2"/>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2"/>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2"/>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2"/>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2"/>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52"/>
            <p:cNvSpPr/>
            <p:nvPr/>
          </p:nvSpPr>
          <p:spPr>
            <a:xfrm>
              <a:off x="5479875" y="35301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sp>
          <p:nvSpPr>
            <p:cNvPr id="1043" name="Google Shape;1043;p52"/>
            <p:cNvSpPr/>
            <p:nvPr/>
          </p:nvSpPr>
          <p:spPr>
            <a:xfrm>
              <a:off x="5479875" y="3865775"/>
              <a:ext cx="1377300" cy="2331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NEW ACCOUNT</a:t>
              </a:r>
              <a:endParaRPr b="1" sz="800">
                <a:solidFill>
                  <a:schemeClr val="lt1"/>
                </a:solidFill>
                <a:latin typeface="Orbitron"/>
                <a:ea typeface="Orbitron"/>
                <a:cs typeface="Orbitron"/>
                <a:sym typeface="Orbitron"/>
              </a:endParaRPr>
            </a:p>
          </p:txBody>
        </p:sp>
      </p:grpSp>
      <p:grpSp>
        <p:nvGrpSpPr>
          <p:cNvPr id="1044" name="Google Shape;1044;p52"/>
          <p:cNvGrpSpPr/>
          <p:nvPr/>
        </p:nvGrpSpPr>
        <p:grpSpPr>
          <a:xfrm>
            <a:off x="5792241" y="2817800"/>
            <a:ext cx="548009" cy="547985"/>
            <a:chOff x="1891675" y="2449675"/>
            <a:chExt cx="587425" cy="587400"/>
          </a:xfrm>
        </p:grpSpPr>
        <p:sp>
          <p:nvSpPr>
            <p:cNvPr id="1045" name="Google Shape;1045;p52"/>
            <p:cNvSpPr/>
            <p:nvPr/>
          </p:nvSpPr>
          <p:spPr>
            <a:xfrm>
              <a:off x="1891675" y="2449675"/>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2"/>
            <p:cNvSpPr/>
            <p:nvPr/>
          </p:nvSpPr>
          <p:spPr>
            <a:xfrm>
              <a:off x="1915250" y="2472450"/>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1915250" y="2581875"/>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2"/>
            <p:cNvSpPr/>
            <p:nvPr/>
          </p:nvSpPr>
          <p:spPr>
            <a:xfrm>
              <a:off x="2226050" y="2543900"/>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2"/>
          <p:cNvGrpSpPr/>
          <p:nvPr/>
        </p:nvGrpSpPr>
        <p:grpSpPr>
          <a:xfrm>
            <a:off x="902825" y="1521400"/>
            <a:ext cx="607200" cy="724250"/>
            <a:chOff x="2856400" y="1669525"/>
            <a:chExt cx="607200" cy="724250"/>
          </a:xfrm>
        </p:grpSpPr>
        <p:sp>
          <p:nvSpPr>
            <p:cNvPr id="1050" name="Google Shape;1050;p52"/>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a:off x="3212825" y="214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grpSp>
        <p:nvGrpSpPr>
          <p:cNvPr id="1056" name="Google Shape;1056;p53"/>
          <p:cNvGrpSpPr/>
          <p:nvPr/>
        </p:nvGrpSpPr>
        <p:grpSpPr>
          <a:xfrm>
            <a:off x="1766399" y="1424875"/>
            <a:ext cx="2299225" cy="3108284"/>
            <a:chOff x="486919" y="1114962"/>
            <a:chExt cx="2619901" cy="3541800"/>
          </a:xfrm>
        </p:grpSpPr>
        <p:sp>
          <p:nvSpPr>
            <p:cNvPr id="1057" name="Google Shape;1057;p53"/>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9" name="Google Shape;1059;p53"/>
            <p:cNvGrpSpPr/>
            <p:nvPr/>
          </p:nvGrpSpPr>
          <p:grpSpPr>
            <a:xfrm flipH="1" rot="10800000">
              <a:off x="620929" y="1244995"/>
              <a:ext cx="429322" cy="93999"/>
              <a:chOff x="5578333" y="744468"/>
              <a:chExt cx="431653" cy="94500"/>
            </a:xfrm>
          </p:grpSpPr>
          <p:sp>
            <p:nvSpPr>
              <p:cNvPr id="1060" name="Google Shape;1060;p5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3" name="Google Shape;1063;p53"/>
          <p:cNvGrpSpPr/>
          <p:nvPr/>
        </p:nvGrpSpPr>
        <p:grpSpPr>
          <a:xfrm>
            <a:off x="5076623" y="1424875"/>
            <a:ext cx="2299252" cy="3108284"/>
            <a:chOff x="91807" y="1114962"/>
            <a:chExt cx="2619932" cy="3541800"/>
          </a:xfrm>
        </p:grpSpPr>
        <p:sp>
          <p:nvSpPr>
            <p:cNvPr id="1064" name="Google Shape;1064;p53"/>
            <p:cNvSpPr/>
            <p:nvPr/>
          </p:nvSpPr>
          <p:spPr>
            <a:xfrm>
              <a:off x="91807"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9183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6" name="Google Shape;1066;p53"/>
            <p:cNvGrpSpPr/>
            <p:nvPr/>
          </p:nvGrpSpPr>
          <p:grpSpPr>
            <a:xfrm flipH="1" rot="10800000">
              <a:off x="229496" y="1244995"/>
              <a:ext cx="429322" cy="93999"/>
              <a:chOff x="5184775" y="744468"/>
              <a:chExt cx="431653" cy="94500"/>
            </a:xfrm>
          </p:grpSpPr>
          <p:sp>
            <p:nvSpPr>
              <p:cNvPr id="1067" name="Google Shape;1067;p53"/>
              <p:cNvSpPr/>
              <p:nvPr/>
            </p:nvSpPr>
            <p:spPr>
              <a:xfrm>
                <a:off x="5184775"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5353352"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5521928"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0" name="Google Shape;1070;p53"/>
          <p:cNvSpPr/>
          <p:nvPr/>
        </p:nvSpPr>
        <p:spPr>
          <a:xfrm>
            <a:off x="1939812"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5250050" y="30596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txBox="1"/>
          <p:nvPr>
            <p:ph type="title"/>
          </p:nvPr>
        </p:nvSpPr>
        <p:spPr>
          <a:xfrm>
            <a:off x="720050" y="6927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 VS. US</a:t>
            </a:r>
            <a:endParaRPr/>
          </a:p>
        </p:txBody>
      </p:sp>
      <p:sp>
        <p:nvSpPr>
          <p:cNvPr id="1073" name="Google Shape;1073;p53"/>
          <p:cNvSpPr txBox="1"/>
          <p:nvPr>
            <p:ph idx="3" type="subTitle"/>
          </p:nvPr>
        </p:nvSpPr>
        <p:spPr>
          <a:xfrm>
            <a:off x="1987512"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THEM</a:t>
            </a:r>
            <a:endParaRPr>
              <a:solidFill>
                <a:schemeClr val="lt1"/>
              </a:solidFill>
            </a:endParaRPr>
          </a:p>
        </p:txBody>
      </p:sp>
      <p:sp>
        <p:nvSpPr>
          <p:cNvPr id="1074" name="Google Shape;1074;p53"/>
          <p:cNvSpPr txBox="1"/>
          <p:nvPr>
            <p:ph idx="4" type="subTitle"/>
          </p:nvPr>
        </p:nvSpPr>
        <p:spPr>
          <a:xfrm>
            <a:off x="5297750" y="3102825"/>
            <a:ext cx="1857000" cy="245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lt1"/>
                </a:solidFill>
              </a:rPr>
              <a:t>US</a:t>
            </a:r>
            <a:endParaRPr>
              <a:solidFill>
                <a:schemeClr val="lt1"/>
              </a:solidFill>
            </a:endParaRPr>
          </a:p>
        </p:txBody>
      </p:sp>
      <p:sp>
        <p:nvSpPr>
          <p:cNvPr id="1075" name="Google Shape;1075;p53"/>
          <p:cNvSpPr txBox="1"/>
          <p:nvPr>
            <p:ph idx="1" type="subTitle"/>
          </p:nvPr>
        </p:nvSpPr>
        <p:spPr>
          <a:xfrm>
            <a:off x="1987512" y="3526750"/>
            <a:ext cx="1857000" cy="854100"/>
          </a:xfrm>
          <a:prstGeom prst="rect">
            <a:avLst/>
          </a:prstGeom>
        </p:spPr>
        <p:txBody>
          <a:bodyPr anchorCtr="0" anchor="ctr" bIns="91425" lIns="45700" spcFirstLastPara="1" rIns="45700" wrap="square" tIns="91425">
            <a:noAutofit/>
          </a:bodyPr>
          <a:lstStyle/>
          <a:p>
            <a:pPr indent="0" lvl="0" marL="0" rtl="0" algn="ctr">
              <a:spcBef>
                <a:spcPts val="0"/>
              </a:spcBef>
              <a:spcAft>
                <a:spcPts val="1200"/>
              </a:spcAft>
              <a:buNone/>
            </a:pPr>
            <a:r>
              <a:rPr lang="en"/>
              <a:t>Mercury is </a:t>
            </a:r>
            <a:r>
              <a:rPr lang="en"/>
              <a:t>the closest planet to the Sun and the smallest</a:t>
            </a:r>
            <a:endParaRPr/>
          </a:p>
        </p:txBody>
      </p:sp>
      <p:sp>
        <p:nvSpPr>
          <p:cNvPr id="1076" name="Google Shape;1076;p53"/>
          <p:cNvSpPr txBox="1"/>
          <p:nvPr>
            <p:ph idx="2" type="subTitle"/>
          </p:nvPr>
        </p:nvSpPr>
        <p:spPr>
          <a:xfrm>
            <a:off x="5297750" y="3526752"/>
            <a:ext cx="1857000" cy="854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Jupiter is the biggest planet in the Solar System</a:t>
            </a:r>
            <a:endParaRPr/>
          </a:p>
        </p:txBody>
      </p:sp>
      <p:sp>
        <p:nvSpPr>
          <p:cNvPr id="1077" name="Google Shape;1077;p53"/>
          <p:cNvSpPr/>
          <p:nvPr/>
        </p:nvSpPr>
        <p:spPr>
          <a:xfrm>
            <a:off x="2429263" y="1909318"/>
            <a:ext cx="973500" cy="973500"/>
          </a:xfrm>
          <a:prstGeom prst="ellipse">
            <a:avLst/>
          </a:pr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5739488" y="1877050"/>
            <a:ext cx="973500" cy="9735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53"/>
          <p:cNvGrpSpPr/>
          <p:nvPr/>
        </p:nvGrpSpPr>
        <p:grpSpPr>
          <a:xfrm>
            <a:off x="2685575" y="2084063"/>
            <a:ext cx="460907" cy="572684"/>
            <a:chOff x="-2310650" y="3525775"/>
            <a:chExt cx="292250" cy="363125"/>
          </a:xfrm>
        </p:grpSpPr>
        <p:sp>
          <p:nvSpPr>
            <p:cNvPr id="1080" name="Google Shape;1080;p5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53"/>
          <p:cNvGrpSpPr/>
          <p:nvPr/>
        </p:nvGrpSpPr>
        <p:grpSpPr>
          <a:xfrm>
            <a:off x="6030737" y="2120181"/>
            <a:ext cx="507188" cy="500449"/>
            <a:chOff x="-1951475" y="3597450"/>
            <a:chExt cx="295375" cy="291450"/>
          </a:xfrm>
        </p:grpSpPr>
        <p:sp>
          <p:nvSpPr>
            <p:cNvPr id="1085" name="Google Shape;1085;p5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53"/>
          <p:cNvGrpSpPr/>
          <p:nvPr/>
        </p:nvGrpSpPr>
        <p:grpSpPr>
          <a:xfrm>
            <a:off x="902825" y="1521400"/>
            <a:ext cx="7411200" cy="2782025"/>
            <a:chOff x="2856400" y="1669525"/>
            <a:chExt cx="7411200" cy="2782025"/>
          </a:xfrm>
        </p:grpSpPr>
        <p:sp>
          <p:nvSpPr>
            <p:cNvPr id="1090" name="Google Shape;1090;p53"/>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3"/>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53"/>
          <p:cNvGrpSpPr/>
          <p:nvPr/>
        </p:nvGrpSpPr>
        <p:grpSpPr>
          <a:xfrm>
            <a:off x="1247624" y="2656750"/>
            <a:ext cx="577500" cy="402300"/>
            <a:chOff x="7526575" y="2029150"/>
            <a:chExt cx="577500" cy="402300"/>
          </a:xfrm>
        </p:grpSpPr>
        <p:sp>
          <p:nvSpPr>
            <p:cNvPr id="1093" name="Google Shape;1093;p53"/>
            <p:cNvSpPr/>
            <p:nvPr/>
          </p:nvSpPr>
          <p:spPr>
            <a:xfrm>
              <a:off x="7526575" y="2029150"/>
              <a:ext cx="577500" cy="402300"/>
            </a:xfrm>
            <a:prstGeom prst="wedgeRoundRectCallout">
              <a:avLst>
                <a:gd fmla="val -17374" name="adj1"/>
                <a:gd fmla="val 73101" name="adj2"/>
                <a:gd fmla="val 0" name="adj3"/>
              </a:avLst>
            </a:prstGeom>
            <a:solidFill>
              <a:schemeClr val="accent6"/>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095" name="Google Shape;1095;p53"/>
          <p:cNvGrpSpPr/>
          <p:nvPr/>
        </p:nvGrpSpPr>
        <p:grpSpPr>
          <a:xfrm flipH="1">
            <a:off x="7202445" y="1994883"/>
            <a:ext cx="814886" cy="531898"/>
            <a:chOff x="4842900" y="2922987"/>
            <a:chExt cx="436632" cy="284986"/>
          </a:xfrm>
        </p:grpSpPr>
        <p:sp>
          <p:nvSpPr>
            <p:cNvPr id="1096" name="Google Shape;1096;p53"/>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solidFill>
              <a:schemeClr val="accent4"/>
            </a:soli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4"/>
          <p:cNvSpPr txBox="1"/>
          <p:nvPr>
            <p:ph type="title"/>
          </p:nvPr>
        </p:nvSpPr>
        <p:spPr>
          <a:xfrm>
            <a:off x="4574850" y="1674196"/>
            <a:ext cx="2811000" cy="7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1103" name="Google Shape;1103;p54"/>
          <p:cNvSpPr txBox="1"/>
          <p:nvPr>
            <p:ph idx="1" type="subTitle"/>
          </p:nvPr>
        </p:nvSpPr>
        <p:spPr>
          <a:xfrm>
            <a:off x="4574775" y="2424696"/>
            <a:ext cx="2811000" cy="1404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Jupiter is a gas giant and the biggest planet in the Solar System. It's the fourth-brightest object in the night sky. It was named after the Roman god of the skies and lightning</a:t>
            </a:r>
            <a:endParaRPr/>
          </a:p>
        </p:txBody>
      </p:sp>
      <p:grpSp>
        <p:nvGrpSpPr>
          <p:cNvPr id="1104" name="Google Shape;1104;p54"/>
          <p:cNvGrpSpPr/>
          <p:nvPr/>
        </p:nvGrpSpPr>
        <p:grpSpPr>
          <a:xfrm>
            <a:off x="1331101" y="1409959"/>
            <a:ext cx="1555447" cy="3146214"/>
            <a:chOff x="1336274" y="1409981"/>
            <a:chExt cx="1578653" cy="3193153"/>
          </a:xfrm>
        </p:grpSpPr>
        <p:grpSp>
          <p:nvGrpSpPr>
            <p:cNvPr id="1105" name="Google Shape;1105;p54"/>
            <p:cNvGrpSpPr/>
            <p:nvPr/>
          </p:nvGrpSpPr>
          <p:grpSpPr>
            <a:xfrm>
              <a:off x="1336274" y="1409981"/>
              <a:ext cx="1578653" cy="3193153"/>
              <a:chOff x="2135600" y="1562875"/>
              <a:chExt cx="1268300" cy="2565400"/>
            </a:xfrm>
          </p:grpSpPr>
          <p:sp>
            <p:nvSpPr>
              <p:cNvPr id="1106" name="Google Shape;1106;p54"/>
              <p:cNvSpPr/>
              <p:nvPr/>
            </p:nvSpPr>
            <p:spPr>
              <a:xfrm>
                <a:off x="2135600" y="1562875"/>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4"/>
              <p:cNvSpPr/>
              <p:nvPr/>
            </p:nvSpPr>
            <p:spPr>
              <a:xfrm>
                <a:off x="2161450" y="2933725"/>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2161450" y="1598600"/>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2161450" y="1777150"/>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2552800" y="2625950"/>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2634850" y="2712575"/>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54"/>
            <p:cNvSpPr/>
            <p:nvPr/>
          </p:nvSpPr>
          <p:spPr>
            <a:xfrm>
              <a:off x="1469112" y="336251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USERNAME</a:t>
              </a:r>
              <a:endParaRPr b="1" sz="800">
                <a:solidFill>
                  <a:schemeClr val="lt1"/>
                </a:solidFill>
                <a:latin typeface="Orbitron"/>
                <a:ea typeface="Orbitron"/>
                <a:cs typeface="Orbitron"/>
                <a:sym typeface="Orbitron"/>
              </a:endParaRPr>
            </a:p>
          </p:txBody>
        </p:sp>
        <p:sp>
          <p:nvSpPr>
            <p:cNvPr id="1116" name="Google Shape;1116;p54"/>
            <p:cNvSpPr/>
            <p:nvPr/>
          </p:nvSpPr>
          <p:spPr>
            <a:xfrm>
              <a:off x="1469112" y="3682405"/>
              <a:ext cx="1312800" cy="222300"/>
            </a:xfrm>
            <a:prstGeom prst="roundRect">
              <a:avLst>
                <a:gd fmla="val 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PASSWORD</a:t>
              </a:r>
              <a:endParaRPr b="1" sz="800">
                <a:solidFill>
                  <a:schemeClr val="lt1"/>
                </a:solidFill>
                <a:latin typeface="Orbitron"/>
                <a:ea typeface="Orbitron"/>
                <a:cs typeface="Orbitron"/>
                <a:sym typeface="Orbitron"/>
              </a:endParaRPr>
            </a:p>
          </p:txBody>
        </p:sp>
        <p:sp>
          <p:nvSpPr>
            <p:cNvPr id="1117" name="Google Shape;1117;p54"/>
            <p:cNvSpPr/>
            <p:nvPr/>
          </p:nvSpPr>
          <p:spPr>
            <a:xfrm>
              <a:off x="1469112" y="4050312"/>
              <a:ext cx="1312800" cy="222300"/>
            </a:xfrm>
            <a:prstGeom prst="roundRect">
              <a:avLst>
                <a:gd fmla="val 50000" name="adj"/>
              </a:avLst>
            </a:prstGeom>
            <a:solidFill>
              <a:schemeClr val="accent3"/>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rbitron"/>
                  <a:ea typeface="Orbitron"/>
                  <a:cs typeface="Orbitron"/>
                  <a:sym typeface="Orbitron"/>
                </a:rPr>
                <a:t>LOGIN</a:t>
              </a:r>
              <a:endParaRPr b="1" sz="800">
                <a:solidFill>
                  <a:schemeClr val="lt1"/>
                </a:solidFill>
                <a:latin typeface="Orbitron"/>
                <a:ea typeface="Orbitron"/>
                <a:cs typeface="Orbitron"/>
                <a:sym typeface="Orbitron"/>
              </a:endParaRPr>
            </a:p>
          </p:txBody>
        </p:sp>
      </p:grpSp>
      <p:grpSp>
        <p:nvGrpSpPr>
          <p:cNvPr id="1118" name="Google Shape;1118;p54"/>
          <p:cNvGrpSpPr/>
          <p:nvPr/>
        </p:nvGrpSpPr>
        <p:grpSpPr>
          <a:xfrm>
            <a:off x="985929" y="1613692"/>
            <a:ext cx="588878" cy="410243"/>
            <a:chOff x="7718626" y="1238667"/>
            <a:chExt cx="627000" cy="436800"/>
          </a:xfrm>
        </p:grpSpPr>
        <p:sp>
          <p:nvSpPr>
            <p:cNvPr id="1119" name="Google Shape;1119;p54"/>
            <p:cNvSpPr/>
            <p:nvPr/>
          </p:nvSpPr>
          <p:spPr>
            <a:xfrm>
              <a:off x="7718626" y="1238667"/>
              <a:ext cx="627000" cy="4368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54"/>
          <p:cNvGrpSpPr/>
          <p:nvPr/>
        </p:nvGrpSpPr>
        <p:grpSpPr>
          <a:xfrm>
            <a:off x="2612434" y="2353140"/>
            <a:ext cx="1010747" cy="784263"/>
            <a:chOff x="1150100" y="2672675"/>
            <a:chExt cx="1076178" cy="835033"/>
          </a:xfrm>
        </p:grpSpPr>
        <p:sp>
          <p:nvSpPr>
            <p:cNvPr id="1123" name="Google Shape;1123;p54"/>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5"/>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54"/>
            <p:cNvGrpSpPr/>
            <p:nvPr/>
          </p:nvGrpSpPr>
          <p:grpSpPr>
            <a:xfrm>
              <a:off x="1399112" y="2789445"/>
              <a:ext cx="622391" cy="623829"/>
              <a:chOff x="5096713" y="3964200"/>
              <a:chExt cx="324500" cy="325250"/>
            </a:xfrm>
          </p:grpSpPr>
          <p:sp>
            <p:nvSpPr>
              <p:cNvPr id="1125" name="Google Shape;1125;p54"/>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0" name="Google Shape;1130;p54"/>
          <p:cNvGrpSpPr/>
          <p:nvPr/>
        </p:nvGrpSpPr>
        <p:grpSpPr>
          <a:xfrm>
            <a:off x="3042546" y="3069061"/>
            <a:ext cx="712744" cy="301989"/>
            <a:chOff x="5021875" y="2898100"/>
            <a:chExt cx="622375" cy="263700"/>
          </a:xfrm>
        </p:grpSpPr>
        <p:sp>
          <p:nvSpPr>
            <p:cNvPr id="1131" name="Google Shape;1131;p54"/>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4"/>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4"/>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4"/>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54"/>
          <p:cNvGrpSpPr/>
          <p:nvPr/>
        </p:nvGrpSpPr>
        <p:grpSpPr>
          <a:xfrm>
            <a:off x="922750" y="1354263"/>
            <a:ext cx="2686725" cy="2865525"/>
            <a:chOff x="526100" y="1669525"/>
            <a:chExt cx="2686725" cy="2865525"/>
          </a:xfrm>
        </p:grpSpPr>
        <p:sp>
          <p:nvSpPr>
            <p:cNvPr id="1141" name="Google Shape;1141;p54"/>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4"/>
            <p:cNvSpPr/>
            <p:nvPr/>
          </p:nvSpPr>
          <p:spPr>
            <a:xfrm>
              <a:off x="526100" y="4284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grpSp>
        <p:nvGrpSpPr>
          <p:cNvPr id="1147" name="Google Shape;1147;p55"/>
          <p:cNvGrpSpPr/>
          <p:nvPr/>
        </p:nvGrpSpPr>
        <p:grpSpPr>
          <a:xfrm>
            <a:off x="4684217" y="1593800"/>
            <a:ext cx="3509976" cy="2260736"/>
            <a:chOff x="4684217" y="1593800"/>
            <a:chExt cx="3509976" cy="2260736"/>
          </a:xfrm>
        </p:grpSpPr>
        <p:sp>
          <p:nvSpPr>
            <p:cNvPr id="1148" name="Google Shape;1148;p55"/>
            <p:cNvSpPr/>
            <p:nvPr/>
          </p:nvSpPr>
          <p:spPr>
            <a:xfrm>
              <a:off x="4684217" y="1593800"/>
              <a:ext cx="3509976" cy="2260736"/>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4780325" y="1780925"/>
              <a:ext cx="3350600" cy="123971"/>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4831061" y="1675481"/>
              <a:ext cx="57858" cy="57858"/>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4943965" y="1675481"/>
              <a:ext cx="56922" cy="57858"/>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5057775" y="1675481"/>
              <a:ext cx="56952" cy="57858"/>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4852338" y="1826799"/>
              <a:ext cx="1426663" cy="34005"/>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a:off x="6373045" y="1826799"/>
              <a:ext cx="598125" cy="34005"/>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55"/>
          <p:cNvGrpSpPr/>
          <p:nvPr/>
        </p:nvGrpSpPr>
        <p:grpSpPr>
          <a:xfrm>
            <a:off x="7718626" y="1238667"/>
            <a:ext cx="627083" cy="436814"/>
            <a:chOff x="5779976" y="1418876"/>
            <a:chExt cx="421200" cy="293400"/>
          </a:xfrm>
        </p:grpSpPr>
        <p:sp>
          <p:nvSpPr>
            <p:cNvPr id="1156" name="Google Shape;1156;p55"/>
            <p:cNvSpPr/>
            <p:nvPr/>
          </p:nvSpPr>
          <p:spPr>
            <a:xfrm>
              <a:off x="5779976" y="1418876"/>
              <a:ext cx="421200" cy="293400"/>
            </a:xfrm>
            <a:prstGeom prst="wedgeRoundRectCallout">
              <a:avLst>
                <a:gd fmla="val -17374" name="adj1"/>
                <a:gd fmla="val 73101" name="adj2"/>
                <a:gd fmla="val 0" name="adj3"/>
              </a:avLst>
            </a:prstGeom>
            <a:solidFill>
              <a:schemeClr val="accent5"/>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5"/>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accent6"/>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158" name="Google Shape;1158;p55"/>
          <p:cNvSpPr txBox="1"/>
          <p:nvPr>
            <p:ph type="title"/>
          </p:nvPr>
        </p:nvSpPr>
        <p:spPr>
          <a:xfrm>
            <a:off x="726425" y="1404007"/>
            <a:ext cx="3558900" cy="162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 THE CONCEPT</a:t>
            </a:r>
            <a:endParaRPr/>
          </a:p>
        </p:txBody>
      </p:sp>
      <p:sp>
        <p:nvSpPr>
          <p:cNvPr id="1159" name="Google Shape;1159;p55"/>
          <p:cNvSpPr txBox="1"/>
          <p:nvPr>
            <p:ph idx="1" type="subTitle"/>
          </p:nvPr>
        </p:nvSpPr>
        <p:spPr>
          <a:xfrm>
            <a:off x="726425" y="3047207"/>
            <a:ext cx="2668200" cy="11532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Images reveal large amounts of data, so remember: use an image instead of a long text</a:t>
            </a:r>
            <a:endParaRPr/>
          </a:p>
        </p:txBody>
      </p:sp>
      <p:pic>
        <p:nvPicPr>
          <p:cNvPr id="1160" name="Google Shape;1160;p55"/>
          <p:cNvPicPr preferRelativeResize="0"/>
          <p:nvPr/>
        </p:nvPicPr>
        <p:blipFill rotWithShape="1">
          <a:blip r:embed="rId3">
            <a:alphaModFix/>
          </a:blip>
          <a:srcRect b="147" l="0" r="0" t="7695"/>
          <a:stretch/>
        </p:blipFill>
        <p:spPr>
          <a:xfrm>
            <a:off x="4788485" y="1938507"/>
            <a:ext cx="3350700" cy="1858800"/>
          </a:xfrm>
          <a:prstGeom prst="roundRect">
            <a:avLst>
              <a:gd fmla="val 3418" name="adj"/>
            </a:avLst>
          </a:prstGeom>
          <a:noFill/>
          <a:ln>
            <a:noFill/>
          </a:ln>
          <a:effectLst>
            <a:outerShdw blurRad="57150" rotWithShape="0" algn="bl" dir="5400000" dist="19050">
              <a:srgbClr val="5352EE">
                <a:alpha val="20000"/>
              </a:srgbClr>
            </a:outerShdw>
          </a:effectLst>
        </p:spPr>
      </p:pic>
      <p:grpSp>
        <p:nvGrpSpPr>
          <p:cNvPr id="1161" name="Google Shape;1161;p55"/>
          <p:cNvGrpSpPr/>
          <p:nvPr/>
        </p:nvGrpSpPr>
        <p:grpSpPr>
          <a:xfrm>
            <a:off x="4761668" y="3753478"/>
            <a:ext cx="615915" cy="616156"/>
            <a:chOff x="3375684" y="2512136"/>
            <a:chExt cx="767400" cy="767700"/>
          </a:xfrm>
        </p:grpSpPr>
        <p:sp>
          <p:nvSpPr>
            <p:cNvPr id="1162" name="Google Shape;1162;p55"/>
            <p:cNvSpPr/>
            <p:nvPr/>
          </p:nvSpPr>
          <p:spPr>
            <a:xfrm>
              <a:off x="3375684" y="2512136"/>
              <a:ext cx="767400" cy="767700"/>
            </a:xfrm>
            <a:prstGeom prst="ellipse">
              <a:avLst/>
            </a:prstGeom>
            <a:gradFill>
              <a:gsLst>
                <a:gs pos="0">
                  <a:schemeClr val="lt1"/>
                </a:gs>
                <a:gs pos="100000">
                  <a:srgbClr val="4EB3E4">
                    <a:alpha val="57647"/>
                  </a:srgbClr>
                </a:gs>
              </a:gsLst>
              <a:lin ang="5400012" scaled="0"/>
            </a:gradFill>
            <a:ln>
              <a:noFill/>
            </a:ln>
            <a:effectLst>
              <a:outerShdw blurRad="157163" rotWithShape="0" algn="bl" dir="5400000" dist="85725">
                <a:schemeClr val="dk1">
                  <a:alpha val="2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55"/>
            <p:cNvGrpSpPr/>
            <p:nvPr/>
          </p:nvGrpSpPr>
          <p:grpSpPr>
            <a:xfrm>
              <a:off x="3531930" y="2668504"/>
              <a:ext cx="454894" cy="454955"/>
              <a:chOff x="7325238" y="1448084"/>
              <a:chExt cx="269999" cy="269987"/>
            </a:xfrm>
          </p:grpSpPr>
          <p:sp>
            <p:nvSpPr>
              <p:cNvPr id="1164" name="Google Shape;1164;p55"/>
              <p:cNvSpPr/>
              <p:nvPr/>
            </p:nvSpPr>
            <p:spPr>
              <a:xfrm>
                <a:off x="7325238" y="14480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accent3"/>
              </a:solidFill>
              <a:ln>
                <a:noFill/>
              </a:ln>
              <a:effectLst>
                <a:outerShdw blurRad="57150"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5"/>
              <p:cNvSpPr/>
              <p:nvPr/>
            </p:nvSpPr>
            <p:spPr>
              <a:xfrm>
                <a:off x="7412764" y="14868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5"/>
              <p:cNvSpPr/>
              <p:nvPr/>
            </p:nvSpPr>
            <p:spPr>
              <a:xfrm>
                <a:off x="7366528" y="16039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rgbClr val="5352EE">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0" name="Shape 1170"/>
        <p:cNvGrpSpPr/>
        <p:nvPr/>
      </p:nvGrpSpPr>
      <p:grpSpPr>
        <a:xfrm>
          <a:off x="0" y="0"/>
          <a:ext cx="0" cy="0"/>
          <a:chOff x="0" y="0"/>
          <a:chExt cx="0" cy="0"/>
        </a:xfrm>
      </p:grpSpPr>
      <p:sp>
        <p:nvSpPr>
          <p:cNvPr id="1171" name="Google Shape;1171;p56">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172" name="Google Shape;1172;p56">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39"/>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rbitron"/>
                <a:ea typeface="Orbitron"/>
                <a:cs typeface="Orbitron"/>
                <a:sym typeface="Orbitron"/>
              </a:rPr>
              <a:t>CONTENTS OF THIS TEMPLATE</a:t>
            </a:r>
            <a:endParaRPr b="1">
              <a:latin typeface="Orbitron"/>
              <a:ea typeface="Orbitron"/>
              <a:cs typeface="Orbitron"/>
              <a:sym typeface="Orbitron"/>
            </a:endParaRPr>
          </a:p>
        </p:txBody>
      </p:sp>
      <p:sp>
        <p:nvSpPr>
          <p:cNvPr id="748" name="Google Shape;748;p39"/>
          <p:cNvSpPr txBox="1"/>
          <p:nvPr>
            <p:ph idx="1" type="body"/>
          </p:nvPr>
        </p:nvSpPr>
        <p:spPr>
          <a:xfrm>
            <a:off x="720000" y="1152475"/>
            <a:ext cx="7704000" cy="3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Here’s what you’ll find in this </a:t>
            </a:r>
            <a:r>
              <a:rPr b="1" lang="en" sz="1200">
                <a:uFill>
                  <a:noFill/>
                </a:uFill>
                <a:hlinkClick r:id="rId3"/>
              </a:rPr>
              <a:t>Slidesgo</a:t>
            </a:r>
            <a:r>
              <a:rPr lang="en" sz="1200"/>
              <a:t> template: </a:t>
            </a:r>
            <a:endParaRPr sz="1200"/>
          </a:p>
          <a:p>
            <a:pPr indent="-307975" lvl="0" marL="457200" rtl="0" algn="l">
              <a:spcBef>
                <a:spcPts val="0"/>
              </a:spcBef>
              <a:spcAft>
                <a:spcPts val="0"/>
              </a:spcAft>
              <a:buSzPts val="1250"/>
              <a:buAutoNum type="arabicPeriod"/>
            </a:pPr>
            <a:r>
              <a:rPr lang="en" sz="1200"/>
              <a:t>A slide structure based on a pitch deck, which you can easily adapt to your needs. For more info on how to edit the template, please visit </a:t>
            </a:r>
            <a:r>
              <a:rPr b="1" lang="en" sz="1200">
                <a:uFill>
                  <a:noFill/>
                </a:uFill>
                <a:hlinkClick r:id="rId4"/>
              </a:rPr>
              <a:t>Slidesgo School</a:t>
            </a:r>
            <a:r>
              <a:rPr lang="en" sz="1200"/>
              <a:t> or read our </a:t>
            </a:r>
            <a:r>
              <a:rPr b="1" lang="en" sz="1200">
                <a:uFill>
                  <a:noFill/>
                </a:uFill>
                <a:hlinkClick r:id="rId5"/>
              </a:rPr>
              <a:t>FAQs</a:t>
            </a:r>
            <a:r>
              <a:rPr lang="en" sz="1200"/>
              <a:t>.</a:t>
            </a:r>
            <a:endParaRPr sz="1200"/>
          </a:p>
          <a:p>
            <a:pPr indent="-307975" lvl="0" marL="457200" rtl="0" algn="l">
              <a:spcBef>
                <a:spcPts val="0"/>
              </a:spcBef>
              <a:spcAft>
                <a:spcPts val="0"/>
              </a:spcAft>
              <a:buSzPts val="1250"/>
              <a:buAutoNum type="arabicPeriod"/>
            </a:pPr>
            <a:r>
              <a:rPr lang="en" sz="1200"/>
              <a:t>An assortment of graphic resources that are suitable for use in the presentation can be found in the </a:t>
            </a:r>
            <a:r>
              <a:rPr b="1" lang="en" sz="1200">
                <a:uFill>
                  <a:noFill/>
                </a:uFill>
                <a:hlinkClick action="ppaction://hlinksldjump" r:id="rId6"/>
              </a:rPr>
              <a:t>alternative resources slide</a:t>
            </a:r>
            <a:r>
              <a:rPr lang="en" sz="1200"/>
              <a:t>.</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7"/>
              </a:rPr>
              <a:t>thanks slide</a:t>
            </a:r>
            <a:r>
              <a:rPr lang="en" sz="1200"/>
              <a:t>, which you must keep so that proper credits for our design are given.</a:t>
            </a:r>
            <a:endParaRPr sz="1200"/>
          </a:p>
          <a:p>
            <a:pPr indent="-307975" lvl="0" marL="457200" rtl="0" algn="l">
              <a:spcBef>
                <a:spcPts val="0"/>
              </a:spcBef>
              <a:spcAft>
                <a:spcPts val="0"/>
              </a:spcAft>
              <a:buSzPts val="1250"/>
              <a:buAutoNum type="arabicPeriod"/>
            </a:pPr>
            <a:r>
              <a:rPr lang="en" sz="1200"/>
              <a:t>A </a:t>
            </a:r>
            <a:r>
              <a:rPr b="1" lang="en" sz="1200">
                <a:uFill>
                  <a:noFill/>
                </a:uFill>
                <a:hlinkClick action="ppaction://hlinksldjump" r:id="rId8"/>
              </a:rPr>
              <a:t>resources slide</a:t>
            </a:r>
            <a:r>
              <a:rPr lang="en" sz="1200"/>
              <a:t>, where you’ll find links to all the elements used in the template.</a:t>
            </a:r>
            <a:endParaRPr sz="1200"/>
          </a:p>
          <a:p>
            <a:pPr indent="-307975" lvl="0" marL="457200" rtl="0" algn="l">
              <a:spcBef>
                <a:spcPts val="0"/>
              </a:spcBef>
              <a:spcAft>
                <a:spcPts val="0"/>
              </a:spcAft>
              <a:buSzPts val="1250"/>
              <a:buAutoNum type="arabicPeriod"/>
            </a:pPr>
            <a:r>
              <a:rPr b="1" lang="en" sz="1200">
                <a:solidFill>
                  <a:schemeClr val="hlink"/>
                </a:solidFill>
                <a:uFill>
                  <a:noFill/>
                </a:uFill>
                <a:hlinkClick action="ppaction://hlinksldjump" r:id="rId9"/>
              </a:rPr>
              <a:t>Instructions for use</a:t>
            </a:r>
            <a:r>
              <a:rPr lang="en" sz="1200">
                <a:solidFill>
                  <a:schemeClr val="hlink"/>
                </a:solidFill>
                <a:uFill>
                  <a:noFill/>
                </a:uFill>
                <a:hlinkClick action="ppaction://hlinksldjump" r:id="rId10"/>
              </a:rPr>
              <a:t>.</a:t>
            </a:r>
            <a:endParaRPr sz="1200"/>
          </a:p>
          <a:p>
            <a:pPr indent="-307975" lvl="0" marL="457200" rtl="0" algn="l">
              <a:spcBef>
                <a:spcPts val="0"/>
              </a:spcBef>
              <a:spcAft>
                <a:spcPts val="0"/>
              </a:spcAft>
              <a:buSzPts val="1250"/>
              <a:buAutoNum type="arabicPeriod"/>
            </a:pPr>
            <a:r>
              <a:rPr lang="en" sz="1200"/>
              <a:t>Final slides with:</a:t>
            </a:r>
            <a:endParaRPr sz="1200"/>
          </a:p>
          <a:p>
            <a:pPr indent="-307975" lvl="0" marL="914400" rtl="0" algn="l">
              <a:spcBef>
                <a:spcPts val="0"/>
              </a:spcBef>
              <a:spcAft>
                <a:spcPts val="0"/>
              </a:spcAft>
              <a:buSzPts val="1250"/>
              <a:buChar char="●"/>
            </a:pPr>
            <a:r>
              <a:rPr lang="en" sz="1200"/>
              <a:t>The</a:t>
            </a:r>
            <a:r>
              <a:rPr lang="en" sz="1200">
                <a:solidFill>
                  <a:schemeClr val="hlink"/>
                </a:solidFill>
                <a:uFill>
                  <a:noFill/>
                </a:uFill>
                <a:hlinkClick action="ppaction://hlinksldjump" r:id="rId11"/>
              </a:rPr>
              <a:t> </a:t>
            </a:r>
            <a:r>
              <a:rPr b="1" lang="en" sz="1200">
                <a:solidFill>
                  <a:schemeClr val="hlink"/>
                </a:solidFill>
                <a:uFill>
                  <a:noFill/>
                </a:uFill>
                <a:hlinkClick action="ppaction://hlinksldjump" r:id="rId12"/>
              </a:rPr>
              <a:t>fonts and colors</a:t>
            </a:r>
            <a:r>
              <a:rPr lang="en" sz="1200"/>
              <a:t> used in the template.</a:t>
            </a:r>
            <a:endParaRPr sz="1200"/>
          </a:p>
          <a:p>
            <a:pPr indent="-307975" lvl="0" marL="914400" rtl="0" algn="l">
              <a:spcBef>
                <a:spcPts val="0"/>
              </a:spcBef>
              <a:spcAft>
                <a:spcPts val="0"/>
              </a:spcAft>
              <a:buSzPts val="1250"/>
              <a:buChar char="●"/>
            </a:pPr>
            <a:r>
              <a:rPr lang="en" sz="1200"/>
              <a:t>A </a:t>
            </a:r>
            <a:r>
              <a:rPr b="1" lang="en" sz="1200">
                <a:solidFill>
                  <a:schemeClr val="hlink"/>
                </a:solidFill>
                <a:uFill>
                  <a:noFill/>
                </a:uFill>
                <a:hlinkClick action="ppaction://hlinksldjump" r:id="rId13"/>
              </a:rPr>
              <a:t>selection of illustrations</a:t>
            </a:r>
            <a:r>
              <a:rPr b="1" lang="en" sz="1200"/>
              <a:t>.</a:t>
            </a:r>
            <a:r>
              <a:rPr lang="en" sz="1200"/>
              <a:t> You can also customize and animate them as you wish with the online editor. Visit</a:t>
            </a:r>
            <a:r>
              <a:rPr b="1" lang="en" sz="1200"/>
              <a:t> </a:t>
            </a:r>
            <a:r>
              <a:rPr b="1" lang="en" sz="1200">
                <a:uFill>
                  <a:noFill/>
                </a:uFill>
                <a:hlinkClick r:id="rId14"/>
              </a:rPr>
              <a:t>Storyset</a:t>
            </a:r>
            <a:r>
              <a:rPr lang="en" sz="1200"/>
              <a:t> to find more. </a:t>
            </a:r>
            <a:endParaRPr sz="1200"/>
          </a:p>
          <a:p>
            <a:pPr indent="-307975" lvl="0" marL="914400" rtl="0" algn="l">
              <a:spcBef>
                <a:spcPts val="0"/>
              </a:spcBef>
              <a:spcAft>
                <a:spcPts val="0"/>
              </a:spcAft>
              <a:buSzPts val="1250"/>
              <a:buChar char="●"/>
            </a:pPr>
            <a:r>
              <a:rPr lang="en" sz="1200"/>
              <a:t>More</a:t>
            </a:r>
            <a:r>
              <a:rPr lang="en" sz="1200">
                <a:solidFill>
                  <a:schemeClr val="hlink"/>
                </a:solidFill>
                <a:uFill>
                  <a:noFill/>
                </a:uFill>
                <a:hlinkClick action="ppaction://hlinksldjump" r:id="rId15"/>
              </a:rPr>
              <a:t> </a:t>
            </a:r>
            <a:r>
              <a:rPr b="1" lang="en" sz="1200">
                <a:solidFill>
                  <a:schemeClr val="hlink"/>
                </a:solidFill>
                <a:uFill>
                  <a:noFill/>
                </a:uFill>
                <a:hlinkClick action="ppaction://hlinksldjump" r:id="rId16"/>
              </a:rPr>
              <a:t>infographic resources</a:t>
            </a:r>
            <a:r>
              <a:rPr lang="en" sz="1200"/>
              <a:t>, whose size and color can be edited. </a:t>
            </a:r>
            <a:endParaRPr sz="1200"/>
          </a:p>
          <a:p>
            <a:pPr indent="-307975" lvl="0" marL="914400" rtl="0" algn="l">
              <a:spcBef>
                <a:spcPts val="0"/>
              </a:spcBef>
              <a:spcAft>
                <a:spcPts val="0"/>
              </a:spcAft>
              <a:buSzPts val="1250"/>
              <a:buChar char="●"/>
            </a:pPr>
            <a:r>
              <a:rPr lang="en" sz="1200"/>
              <a:t>Sets of </a:t>
            </a:r>
            <a:r>
              <a:rPr b="1" lang="en" sz="1200">
                <a:solidFill>
                  <a:schemeClr val="hlink"/>
                </a:solidFill>
                <a:uFill>
                  <a:noFill/>
                </a:uFill>
                <a:hlinkClick action="ppaction://hlinksldjump" r:id="rId17"/>
              </a:rPr>
              <a:t>customizable icons</a:t>
            </a:r>
            <a:r>
              <a:rPr lang="en" sz="1200"/>
              <a:t> of the following themes: general, business, avatar, creative process, education, help &amp; support, medical, nature, performing arts, SEO &amp; marketing, and teamwork.</a:t>
            </a:r>
            <a:endParaRPr sz="1200"/>
          </a:p>
          <a:p>
            <a:pPr indent="0" lvl="0" marL="0" rtl="0" algn="l">
              <a:spcBef>
                <a:spcPts val="0"/>
              </a:spcBef>
              <a:spcAft>
                <a:spcPts val="0"/>
              </a:spcAft>
              <a:buNone/>
            </a:pPr>
            <a:r>
              <a:rPr lang="en" sz="1200"/>
              <a:t>You can delete this slide when you’re done editing the presentation.</a:t>
            </a:r>
            <a:endParaRPr sz="1200"/>
          </a:p>
        </p:txBody>
      </p:sp>
      <p:grpSp>
        <p:nvGrpSpPr>
          <p:cNvPr id="749" name="Google Shape;749;p39"/>
          <p:cNvGrpSpPr/>
          <p:nvPr/>
        </p:nvGrpSpPr>
        <p:grpSpPr>
          <a:xfrm>
            <a:off x="8236625" y="4105445"/>
            <a:ext cx="501556" cy="570430"/>
            <a:chOff x="10190200" y="4253570"/>
            <a:chExt cx="501556" cy="570430"/>
          </a:xfrm>
        </p:grpSpPr>
        <p:sp>
          <p:nvSpPr>
            <p:cNvPr id="750" name="Google Shape;750;p39"/>
            <p:cNvSpPr/>
            <p:nvPr/>
          </p:nvSpPr>
          <p:spPr>
            <a:xfrm>
              <a:off x="10440975" y="4253570"/>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10190200" y="457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6" name="Shape 1176"/>
        <p:cNvGrpSpPr/>
        <p:nvPr/>
      </p:nvGrpSpPr>
      <p:grpSpPr>
        <a:xfrm>
          <a:off x="0" y="0"/>
          <a:ext cx="0" cy="0"/>
          <a:chOff x="0" y="0"/>
          <a:chExt cx="0" cy="0"/>
        </a:xfrm>
      </p:grpSpPr>
      <p:sp>
        <p:nvSpPr>
          <p:cNvPr id="1177" name="Google Shape;1177;p57">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178" name="Google Shape;1178;p57">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2" name="Shape 1182"/>
        <p:cNvGrpSpPr/>
        <p:nvPr/>
      </p:nvGrpSpPr>
      <p:grpSpPr>
        <a:xfrm>
          <a:off x="0" y="0"/>
          <a:ext cx="0" cy="0"/>
          <a:chOff x="0" y="0"/>
          <a:chExt cx="0" cy="0"/>
        </a:xfrm>
      </p:grpSpPr>
      <p:sp>
        <p:nvSpPr>
          <p:cNvPr id="1183" name="Google Shape;1183;p58">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184" name="Google Shape;1184;p58">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59"/>
          <p:cNvSpPr/>
          <p:nvPr/>
        </p:nvSpPr>
        <p:spPr>
          <a:xfrm>
            <a:off x="167058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9"/>
          <p:cNvSpPr/>
          <p:nvPr/>
        </p:nvSpPr>
        <p:spPr>
          <a:xfrm>
            <a:off x="167058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5177839" y="1861917"/>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5177839" y="3448561"/>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SWOT ANALYSIS</a:t>
            </a:r>
            <a:endParaRPr/>
          </a:p>
        </p:txBody>
      </p:sp>
      <p:sp>
        <p:nvSpPr>
          <p:cNvPr id="1194" name="Google Shape;1194;p59"/>
          <p:cNvSpPr txBox="1"/>
          <p:nvPr>
            <p:ph idx="2" type="title"/>
          </p:nvPr>
        </p:nvSpPr>
        <p:spPr>
          <a:xfrm>
            <a:off x="169174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STRENGTHS</a:t>
            </a:r>
            <a:endParaRPr/>
          </a:p>
        </p:txBody>
      </p:sp>
      <p:sp>
        <p:nvSpPr>
          <p:cNvPr id="1195" name="Google Shape;1195;p59"/>
          <p:cNvSpPr txBox="1"/>
          <p:nvPr>
            <p:ph idx="1" type="subTitle"/>
          </p:nvPr>
        </p:nvSpPr>
        <p:spPr>
          <a:xfrm>
            <a:off x="169174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Venus is the second planet from the Sun</a:t>
            </a:r>
            <a:endParaRPr/>
          </a:p>
        </p:txBody>
      </p:sp>
      <p:sp>
        <p:nvSpPr>
          <p:cNvPr id="1196" name="Google Shape;1196;p59"/>
          <p:cNvSpPr txBox="1"/>
          <p:nvPr>
            <p:ph idx="3" type="title"/>
          </p:nvPr>
        </p:nvSpPr>
        <p:spPr>
          <a:xfrm>
            <a:off x="5198995" y="190301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WEAKNESSES</a:t>
            </a:r>
            <a:endParaRPr/>
          </a:p>
        </p:txBody>
      </p:sp>
      <p:sp>
        <p:nvSpPr>
          <p:cNvPr id="1197" name="Google Shape;1197;p59"/>
          <p:cNvSpPr txBox="1"/>
          <p:nvPr>
            <p:ph idx="4" type="subTitle"/>
          </p:nvPr>
        </p:nvSpPr>
        <p:spPr>
          <a:xfrm>
            <a:off x="5198995" y="22693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Despite being red, Mars is a cold place</a:t>
            </a:r>
            <a:endParaRPr/>
          </a:p>
        </p:txBody>
      </p:sp>
      <p:sp>
        <p:nvSpPr>
          <p:cNvPr id="1198" name="Google Shape;1198;p59"/>
          <p:cNvSpPr txBox="1"/>
          <p:nvPr>
            <p:ph idx="5" type="title"/>
          </p:nvPr>
        </p:nvSpPr>
        <p:spPr>
          <a:xfrm>
            <a:off x="1691745" y="3487204"/>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OPPORTUNITIES</a:t>
            </a:r>
            <a:endParaRPr/>
          </a:p>
        </p:txBody>
      </p:sp>
      <p:sp>
        <p:nvSpPr>
          <p:cNvPr id="1199" name="Google Shape;1199;p59"/>
          <p:cNvSpPr txBox="1"/>
          <p:nvPr>
            <p:ph idx="6" type="subTitle"/>
          </p:nvPr>
        </p:nvSpPr>
        <p:spPr>
          <a:xfrm>
            <a:off x="169174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a:t>
            </a:r>
            <a:r>
              <a:rPr lang="en"/>
              <a:t>the biggest planet of them all</a:t>
            </a:r>
            <a:endParaRPr/>
          </a:p>
        </p:txBody>
      </p:sp>
      <p:sp>
        <p:nvSpPr>
          <p:cNvPr id="1200" name="Google Shape;1200;p59"/>
          <p:cNvSpPr txBox="1"/>
          <p:nvPr>
            <p:ph idx="7" type="title"/>
          </p:nvPr>
        </p:nvSpPr>
        <p:spPr>
          <a:xfrm>
            <a:off x="5198995" y="3487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THREATS</a:t>
            </a:r>
            <a:endParaRPr/>
          </a:p>
        </p:txBody>
      </p:sp>
      <p:sp>
        <p:nvSpPr>
          <p:cNvPr id="1201" name="Google Shape;1201;p59"/>
          <p:cNvSpPr txBox="1"/>
          <p:nvPr>
            <p:ph idx="8" type="subTitle"/>
          </p:nvPr>
        </p:nvSpPr>
        <p:spPr>
          <a:xfrm>
            <a:off x="5198995" y="3855175"/>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composed of hydrogen and helium</a:t>
            </a:r>
            <a:endParaRPr/>
          </a:p>
        </p:txBody>
      </p:sp>
      <p:grpSp>
        <p:nvGrpSpPr>
          <p:cNvPr id="1202" name="Google Shape;1202;p59"/>
          <p:cNvGrpSpPr/>
          <p:nvPr/>
        </p:nvGrpSpPr>
        <p:grpSpPr>
          <a:xfrm>
            <a:off x="2643766" y="1418720"/>
            <a:ext cx="352857" cy="347301"/>
            <a:chOff x="2404875" y="3592725"/>
            <a:chExt cx="298525" cy="293825"/>
          </a:xfrm>
        </p:grpSpPr>
        <p:sp>
          <p:nvSpPr>
            <p:cNvPr id="1203" name="Google Shape;1203;p5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59"/>
          <p:cNvGrpSpPr/>
          <p:nvPr/>
        </p:nvGrpSpPr>
        <p:grpSpPr>
          <a:xfrm>
            <a:off x="6151474" y="1415026"/>
            <a:ext cx="351940" cy="350995"/>
            <a:chOff x="944600" y="3981825"/>
            <a:chExt cx="297750" cy="296950"/>
          </a:xfrm>
        </p:grpSpPr>
        <p:sp>
          <p:nvSpPr>
            <p:cNvPr id="1207" name="Google Shape;1207;p5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59"/>
          <p:cNvGrpSpPr/>
          <p:nvPr/>
        </p:nvGrpSpPr>
        <p:grpSpPr>
          <a:xfrm>
            <a:off x="2648878" y="3095472"/>
            <a:ext cx="342632" cy="226264"/>
            <a:chOff x="5358450" y="4015675"/>
            <a:chExt cx="289875" cy="191425"/>
          </a:xfrm>
        </p:grpSpPr>
        <p:sp>
          <p:nvSpPr>
            <p:cNvPr id="1212" name="Google Shape;1212;p5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59"/>
          <p:cNvGrpSpPr/>
          <p:nvPr/>
        </p:nvGrpSpPr>
        <p:grpSpPr>
          <a:xfrm>
            <a:off x="6152405" y="3059232"/>
            <a:ext cx="350079" cy="285837"/>
            <a:chOff x="3860400" y="3254050"/>
            <a:chExt cx="296175" cy="241825"/>
          </a:xfrm>
        </p:grpSpPr>
        <p:sp>
          <p:nvSpPr>
            <p:cNvPr id="1217" name="Google Shape;1217;p5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59"/>
          <p:cNvGrpSpPr/>
          <p:nvPr/>
        </p:nvGrpSpPr>
        <p:grpSpPr>
          <a:xfrm>
            <a:off x="902825" y="1521400"/>
            <a:ext cx="7411200" cy="2782025"/>
            <a:chOff x="2856400" y="1669525"/>
            <a:chExt cx="7411200" cy="2782025"/>
          </a:xfrm>
        </p:grpSpPr>
        <p:sp>
          <p:nvSpPr>
            <p:cNvPr id="1225" name="Google Shape;1225;p59"/>
            <p:cNvSpPr/>
            <p:nvPr/>
          </p:nvSpPr>
          <p:spPr>
            <a:xfrm>
              <a:off x="2856400" y="16695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0" name="Shape 1230"/>
        <p:cNvGrpSpPr/>
        <p:nvPr/>
      </p:nvGrpSpPr>
      <p:grpSpPr>
        <a:xfrm>
          <a:off x="0" y="0"/>
          <a:ext cx="0" cy="0"/>
          <a:chOff x="0" y="0"/>
          <a:chExt cx="0" cy="0"/>
        </a:xfrm>
      </p:grpSpPr>
      <p:sp>
        <p:nvSpPr>
          <p:cNvPr id="1231" name="Google Shape;1231;p60">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232" name="Google Shape;1232;p60">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grpSp>
        <p:nvGrpSpPr>
          <p:cNvPr id="1237" name="Google Shape;1237;p61"/>
          <p:cNvGrpSpPr/>
          <p:nvPr/>
        </p:nvGrpSpPr>
        <p:grpSpPr>
          <a:xfrm>
            <a:off x="761550" y="3820025"/>
            <a:ext cx="7469793" cy="637675"/>
            <a:chOff x="2856400" y="3956000"/>
            <a:chExt cx="7469793" cy="637675"/>
          </a:xfrm>
        </p:grpSpPr>
        <p:sp>
          <p:nvSpPr>
            <p:cNvPr id="1238" name="Google Shape;1238;p61"/>
            <p:cNvSpPr/>
            <p:nvPr/>
          </p:nvSpPr>
          <p:spPr>
            <a:xfrm>
              <a:off x="10150475" y="3956000"/>
              <a:ext cx="175718" cy="1753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1"/>
            <p:cNvSpPr/>
            <p:nvPr/>
          </p:nvSpPr>
          <p:spPr>
            <a:xfrm>
              <a:off x="2856400" y="43429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61"/>
          <p:cNvSpPr/>
          <p:nvPr/>
        </p:nvSpPr>
        <p:spPr>
          <a:xfrm>
            <a:off x="1089937"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1"/>
          <p:cNvSpPr/>
          <p:nvPr/>
        </p:nvSpPr>
        <p:spPr>
          <a:xfrm>
            <a:off x="1089937"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1"/>
          <p:cNvSpPr/>
          <p:nvPr/>
        </p:nvSpPr>
        <p:spPr>
          <a:xfrm>
            <a:off x="6102512" y="17087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1"/>
          <p:cNvSpPr/>
          <p:nvPr/>
        </p:nvSpPr>
        <p:spPr>
          <a:xfrm>
            <a:off x="6102512" y="304022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OVERVIEW</a:t>
            </a:r>
            <a:endParaRPr/>
          </a:p>
        </p:txBody>
      </p:sp>
      <p:sp>
        <p:nvSpPr>
          <p:cNvPr id="1245" name="Google Shape;1245;p61"/>
          <p:cNvSpPr txBox="1"/>
          <p:nvPr/>
        </p:nvSpPr>
        <p:spPr>
          <a:xfrm>
            <a:off x="1271354" y="1708725"/>
            <a:ext cx="15939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USERNAME</a:t>
            </a:r>
            <a:endParaRPr b="1" sz="1800">
              <a:solidFill>
                <a:schemeClr val="lt1"/>
              </a:solidFill>
              <a:latin typeface="Orbitron"/>
              <a:ea typeface="Orbitron"/>
              <a:cs typeface="Orbitron"/>
              <a:sym typeface="Orbitron"/>
            </a:endParaRPr>
          </a:p>
        </p:txBody>
      </p:sp>
      <p:sp>
        <p:nvSpPr>
          <p:cNvPr id="1246" name="Google Shape;1246;p61"/>
          <p:cNvSpPr txBox="1"/>
          <p:nvPr/>
        </p:nvSpPr>
        <p:spPr>
          <a:xfrm>
            <a:off x="1335787"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1247" name="Google Shape;1247;p61"/>
          <p:cNvSpPr txBox="1"/>
          <p:nvPr/>
        </p:nvSpPr>
        <p:spPr>
          <a:xfrm>
            <a:off x="1335775"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VIDEO</a:t>
            </a:r>
            <a:endParaRPr b="1" sz="1800">
              <a:solidFill>
                <a:schemeClr val="lt1"/>
              </a:solidFill>
              <a:latin typeface="Orbitron"/>
              <a:ea typeface="Orbitron"/>
              <a:cs typeface="Orbitron"/>
              <a:sym typeface="Orbitron"/>
            </a:endParaRPr>
          </a:p>
        </p:txBody>
      </p:sp>
      <p:sp>
        <p:nvSpPr>
          <p:cNvPr id="1248" name="Google Shape;1248;p61"/>
          <p:cNvSpPr txBox="1"/>
          <p:nvPr/>
        </p:nvSpPr>
        <p:spPr>
          <a:xfrm>
            <a:off x="1335787"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1249" name="Google Shape;1249;p61"/>
          <p:cNvSpPr txBox="1"/>
          <p:nvPr/>
        </p:nvSpPr>
        <p:spPr>
          <a:xfrm>
            <a:off x="6348350" y="1708725"/>
            <a:ext cx="14607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NEWS</a:t>
            </a:r>
            <a:endParaRPr b="1" sz="1800">
              <a:solidFill>
                <a:schemeClr val="lt1"/>
              </a:solidFill>
              <a:latin typeface="Orbitron"/>
              <a:ea typeface="Orbitron"/>
              <a:cs typeface="Orbitron"/>
              <a:sym typeface="Orbitron"/>
            </a:endParaRPr>
          </a:p>
        </p:txBody>
      </p:sp>
      <p:sp>
        <p:nvSpPr>
          <p:cNvPr id="1250" name="Google Shape;1250;p61"/>
          <p:cNvSpPr txBox="1"/>
          <p:nvPr/>
        </p:nvSpPr>
        <p:spPr>
          <a:xfrm>
            <a:off x="6348362" y="2124403"/>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251" name="Google Shape;1251;p61"/>
          <p:cNvSpPr txBox="1"/>
          <p:nvPr/>
        </p:nvSpPr>
        <p:spPr>
          <a:xfrm>
            <a:off x="6348350" y="3040225"/>
            <a:ext cx="14607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MENU</a:t>
            </a:r>
            <a:endParaRPr b="1" sz="1800">
              <a:solidFill>
                <a:schemeClr val="lt1"/>
              </a:solidFill>
              <a:latin typeface="Orbitron"/>
              <a:ea typeface="Orbitron"/>
              <a:cs typeface="Orbitron"/>
              <a:sym typeface="Orbitron"/>
            </a:endParaRPr>
          </a:p>
        </p:txBody>
      </p:sp>
      <p:sp>
        <p:nvSpPr>
          <p:cNvPr id="1252" name="Google Shape;1252;p61"/>
          <p:cNvSpPr txBox="1"/>
          <p:nvPr/>
        </p:nvSpPr>
        <p:spPr>
          <a:xfrm>
            <a:off x="6348362" y="3455992"/>
            <a:ext cx="1460700" cy="735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grpSp>
        <p:nvGrpSpPr>
          <p:cNvPr id="1253" name="Google Shape;1253;p61"/>
          <p:cNvGrpSpPr/>
          <p:nvPr/>
        </p:nvGrpSpPr>
        <p:grpSpPr>
          <a:xfrm>
            <a:off x="3842038" y="1418445"/>
            <a:ext cx="1460701" cy="2954571"/>
            <a:chOff x="3842038" y="1418445"/>
            <a:chExt cx="1460701" cy="2954571"/>
          </a:xfrm>
        </p:grpSpPr>
        <p:sp>
          <p:nvSpPr>
            <p:cNvPr id="1254" name="Google Shape;1254;p61"/>
            <p:cNvSpPr/>
            <p:nvPr/>
          </p:nvSpPr>
          <p:spPr>
            <a:xfrm>
              <a:off x="3842038" y="1418445"/>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1"/>
            <p:cNvSpPr/>
            <p:nvPr/>
          </p:nvSpPr>
          <p:spPr>
            <a:xfrm>
              <a:off x="3872255" y="2339329"/>
              <a:ext cx="1400294" cy="1993468"/>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1"/>
            <p:cNvSpPr/>
            <p:nvPr/>
          </p:nvSpPr>
          <p:spPr>
            <a:xfrm>
              <a:off x="3872242" y="1459590"/>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1"/>
            <p:cNvGrpSpPr/>
            <p:nvPr/>
          </p:nvGrpSpPr>
          <p:grpSpPr>
            <a:xfrm>
              <a:off x="3872255" y="1665227"/>
              <a:ext cx="1400294" cy="674102"/>
              <a:chOff x="3871800" y="1665227"/>
              <a:chExt cx="1400294" cy="674102"/>
            </a:xfrm>
          </p:grpSpPr>
          <p:sp>
            <p:nvSpPr>
              <p:cNvPr id="1258" name="Google Shape;1258;p61"/>
              <p:cNvSpPr/>
              <p:nvPr/>
            </p:nvSpPr>
            <p:spPr>
              <a:xfrm>
                <a:off x="3871800" y="1665227"/>
                <a:ext cx="1400294" cy="674102"/>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1"/>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1"/>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1"/>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1"/>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1"/>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61"/>
            <p:cNvGrpSpPr/>
            <p:nvPr/>
          </p:nvGrpSpPr>
          <p:grpSpPr>
            <a:xfrm>
              <a:off x="3947224" y="2450182"/>
              <a:ext cx="1250356" cy="572711"/>
              <a:chOff x="3946638" y="2450182"/>
              <a:chExt cx="1250356" cy="572711"/>
            </a:xfrm>
          </p:grpSpPr>
          <p:grpSp>
            <p:nvGrpSpPr>
              <p:cNvPr id="1265" name="Google Shape;1265;p61"/>
              <p:cNvGrpSpPr/>
              <p:nvPr/>
            </p:nvGrpSpPr>
            <p:grpSpPr>
              <a:xfrm>
                <a:off x="3946638" y="2450182"/>
                <a:ext cx="572731" cy="572711"/>
                <a:chOff x="3169259" y="4128125"/>
                <a:chExt cx="468223" cy="468207"/>
              </a:xfrm>
            </p:grpSpPr>
            <p:sp>
              <p:nvSpPr>
                <p:cNvPr id="1266" name="Google Shape;1266;p61"/>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7" name="Google Shape;1267;p61"/>
                <p:cNvGrpSpPr/>
                <p:nvPr/>
              </p:nvGrpSpPr>
              <p:grpSpPr>
                <a:xfrm rot="10800000">
                  <a:off x="3197403" y="4206377"/>
                  <a:ext cx="416424" cy="228450"/>
                  <a:chOff x="5092913" y="4207125"/>
                  <a:chExt cx="779675" cy="189224"/>
                </a:xfrm>
              </p:grpSpPr>
              <p:sp>
                <p:nvSpPr>
                  <p:cNvPr id="1268" name="Google Shape;1268;p61"/>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1"/>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1"/>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1" name="Google Shape;1271;p61"/>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1"/>
              <p:cNvGrpSpPr/>
              <p:nvPr/>
            </p:nvGrpSpPr>
            <p:grpSpPr>
              <a:xfrm>
                <a:off x="4624263" y="2450182"/>
                <a:ext cx="572731" cy="572711"/>
                <a:chOff x="3169259" y="4128125"/>
                <a:chExt cx="468223" cy="468207"/>
              </a:xfrm>
            </p:grpSpPr>
            <p:sp>
              <p:nvSpPr>
                <p:cNvPr id="1274" name="Google Shape;1274;p61"/>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61"/>
                <p:cNvGrpSpPr/>
                <p:nvPr/>
              </p:nvGrpSpPr>
              <p:grpSpPr>
                <a:xfrm rot="10800000">
                  <a:off x="3197403" y="4206377"/>
                  <a:ext cx="416424" cy="228450"/>
                  <a:chOff x="5092913" y="4207125"/>
                  <a:chExt cx="779675" cy="189224"/>
                </a:xfrm>
              </p:grpSpPr>
              <p:sp>
                <p:nvSpPr>
                  <p:cNvPr id="1276" name="Google Shape;1276;p61"/>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1"/>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1"/>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61"/>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1"/>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gradFill>
                  <a:gsLst>
                    <a:gs pos="0">
                      <a:srgbClr val="FEE1E7"/>
                    </a:gs>
                    <a:gs pos="100000">
                      <a:srgbClr val="F7658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1" name="Google Shape;1281;p61"/>
            <p:cNvGrpSpPr/>
            <p:nvPr/>
          </p:nvGrpSpPr>
          <p:grpSpPr>
            <a:xfrm>
              <a:off x="3940559" y="3072950"/>
              <a:ext cx="1263687" cy="691367"/>
              <a:chOff x="3933325" y="3072950"/>
              <a:chExt cx="1263687" cy="691367"/>
            </a:xfrm>
          </p:grpSpPr>
          <p:sp>
            <p:nvSpPr>
              <p:cNvPr id="1282" name="Google Shape;1282;p61"/>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1"/>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1"/>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1"/>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6" name="Google Shape;1286;p61"/>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1287" name="Google Shape;1287;p61"/>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1288" name="Google Shape;1288;p61"/>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1"/>
            <p:cNvGrpSpPr/>
            <p:nvPr/>
          </p:nvGrpSpPr>
          <p:grpSpPr>
            <a:xfrm>
              <a:off x="3941675" y="3805000"/>
              <a:ext cx="1261265" cy="278125"/>
              <a:chOff x="3941675" y="3805000"/>
              <a:chExt cx="1261265" cy="278125"/>
            </a:xfrm>
          </p:grpSpPr>
          <p:grpSp>
            <p:nvGrpSpPr>
              <p:cNvPr id="1290" name="Google Shape;1290;p61"/>
              <p:cNvGrpSpPr/>
              <p:nvPr/>
            </p:nvGrpSpPr>
            <p:grpSpPr>
              <a:xfrm>
                <a:off x="4603813" y="3813725"/>
                <a:ext cx="599127" cy="260675"/>
                <a:chOff x="3946650" y="3813725"/>
                <a:chExt cx="572724" cy="260675"/>
              </a:xfrm>
            </p:grpSpPr>
            <p:sp>
              <p:nvSpPr>
                <p:cNvPr id="1291" name="Google Shape;1291;p61"/>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1"/>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1"/>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1"/>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1"/>
              <p:cNvGrpSpPr/>
              <p:nvPr/>
            </p:nvGrpSpPr>
            <p:grpSpPr>
              <a:xfrm>
                <a:off x="3941675" y="3805000"/>
                <a:ext cx="599146" cy="278125"/>
                <a:chOff x="4597860" y="3805000"/>
                <a:chExt cx="599146" cy="278125"/>
              </a:xfrm>
            </p:grpSpPr>
            <p:sp>
              <p:nvSpPr>
                <p:cNvPr id="1296" name="Google Shape;1296;p61"/>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1"/>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1"/>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1"/>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0" name="Google Shape;1300;p61"/>
            <p:cNvGrpSpPr/>
            <p:nvPr/>
          </p:nvGrpSpPr>
          <p:grpSpPr>
            <a:xfrm>
              <a:off x="4209927" y="4123775"/>
              <a:ext cx="724950" cy="152000"/>
              <a:chOff x="4209938" y="4123775"/>
              <a:chExt cx="724950" cy="152000"/>
            </a:xfrm>
          </p:grpSpPr>
          <p:sp>
            <p:nvSpPr>
              <p:cNvPr id="1301" name="Google Shape;1301;p61"/>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1"/>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1"/>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304" name="Google Shape;1304;p61"/>
          <p:cNvCxnSpPr>
            <a:stCxn id="1240" idx="3"/>
          </p:cNvCxnSpPr>
          <p:nvPr/>
        </p:nvCxnSpPr>
        <p:spPr>
          <a:xfrm>
            <a:off x="3042337" y="1877775"/>
            <a:ext cx="907200" cy="135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305" name="Google Shape;1305;p61"/>
          <p:cNvCxnSpPr>
            <a:stCxn id="1241" idx="3"/>
          </p:cNvCxnSpPr>
          <p:nvPr/>
        </p:nvCxnSpPr>
        <p:spPr>
          <a:xfrm>
            <a:off x="3042337" y="3209275"/>
            <a:ext cx="1004100" cy="249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306" name="Google Shape;1306;p61"/>
          <p:cNvCxnSpPr>
            <a:stCxn id="1242" idx="1"/>
          </p:cNvCxnSpPr>
          <p:nvPr/>
        </p:nvCxnSpPr>
        <p:spPr>
          <a:xfrm flipH="1">
            <a:off x="5175812" y="1877775"/>
            <a:ext cx="926700" cy="9036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307" name="Google Shape;1307;p61"/>
          <p:cNvCxnSpPr/>
          <p:nvPr/>
        </p:nvCxnSpPr>
        <p:spPr>
          <a:xfrm flipH="1">
            <a:off x="4930412" y="3209275"/>
            <a:ext cx="1172100" cy="9855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grpSp>
        <p:nvGrpSpPr>
          <p:cNvPr id="1312" name="Google Shape;1312;p62"/>
          <p:cNvGrpSpPr/>
          <p:nvPr/>
        </p:nvGrpSpPr>
        <p:grpSpPr>
          <a:xfrm>
            <a:off x="3353075" y="540100"/>
            <a:ext cx="5016450" cy="4024575"/>
            <a:chOff x="5306650" y="688225"/>
            <a:chExt cx="5016450" cy="4024575"/>
          </a:xfrm>
        </p:grpSpPr>
        <p:sp>
          <p:nvSpPr>
            <p:cNvPr id="1313" name="Google Shape;1313;p62"/>
            <p:cNvSpPr/>
            <p:nvPr/>
          </p:nvSpPr>
          <p:spPr>
            <a:xfrm>
              <a:off x="9966675" y="6882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5306650" y="4462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62"/>
          <p:cNvSpPr txBox="1"/>
          <p:nvPr>
            <p:ph type="title"/>
          </p:nvPr>
        </p:nvSpPr>
        <p:spPr>
          <a:xfrm>
            <a:off x="2060993" y="1717300"/>
            <a:ext cx="5016300" cy="17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a:t>
            </a:r>
            <a:endParaRPr/>
          </a:p>
          <a:p>
            <a:pPr indent="0" lvl="0" marL="0" rtl="0" algn="ctr">
              <a:spcBef>
                <a:spcPts val="0"/>
              </a:spcBef>
              <a:spcAft>
                <a:spcPts val="0"/>
              </a:spcAft>
              <a:buNone/>
            </a:pPr>
            <a:r>
              <a:rPr lang="en"/>
              <a:t>WORDS</a:t>
            </a:r>
            <a:endParaRPr/>
          </a:p>
        </p:txBody>
      </p:sp>
      <p:grpSp>
        <p:nvGrpSpPr>
          <p:cNvPr id="1316" name="Google Shape;1316;p62"/>
          <p:cNvGrpSpPr/>
          <p:nvPr/>
        </p:nvGrpSpPr>
        <p:grpSpPr>
          <a:xfrm>
            <a:off x="7088092" y="2948651"/>
            <a:ext cx="1335901" cy="888060"/>
            <a:chOff x="3903179" y="2390563"/>
            <a:chExt cx="1335901" cy="888060"/>
          </a:xfrm>
        </p:grpSpPr>
        <p:grpSp>
          <p:nvGrpSpPr>
            <p:cNvPr id="1317" name="Google Shape;1317;p62"/>
            <p:cNvGrpSpPr/>
            <p:nvPr/>
          </p:nvGrpSpPr>
          <p:grpSpPr>
            <a:xfrm>
              <a:off x="3903179" y="2390563"/>
              <a:ext cx="1335901" cy="888060"/>
              <a:chOff x="4981963" y="3755000"/>
              <a:chExt cx="1001575" cy="735575"/>
            </a:xfrm>
          </p:grpSpPr>
          <p:sp>
            <p:nvSpPr>
              <p:cNvPr id="1318" name="Google Shape;1318;p62"/>
              <p:cNvSpPr/>
              <p:nvPr/>
            </p:nvSpPr>
            <p:spPr>
              <a:xfrm>
                <a:off x="4981963" y="3755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chemeClr val="lt2"/>
                  </a:gs>
                </a:gsLst>
                <a:lin ang="5400012"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2"/>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2"/>
            <p:cNvGrpSpPr/>
            <p:nvPr/>
          </p:nvGrpSpPr>
          <p:grpSpPr>
            <a:xfrm>
              <a:off x="4037359" y="2434200"/>
              <a:ext cx="468224" cy="468207"/>
              <a:chOff x="5921438" y="1923500"/>
              <a:chExt cx="707500" cy="707475"/>
            </a:xfrm>
          </p:grpSpPr>
          <p:sp>
            <p:nvSpPr>
              <p:cNvPr id="1323" name="Google Shape;1323;p62"/>
              <p:cNvSpPr/>
              <p:nvPr/>
            </p:nvSpPr>
            <p:spPr>
              <a:xfrm>
                <a:off x="5921438" y="1923500"/>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6070750" y="2199097"/>
                <a:ext cx="404418" cy="244866"/>
              </a:xfrm>
              <a:custGeom>
                <a:rect b="b" l="l" r="r" t="t"/>
                <a:pathLst>
                  <a:path extrusionOk="0" h="11429" w="18876">
                    <a:moveTo>
                      <a:pt x="11976" y="0"/>
                    </a:moveTo>
                    <a:lnTo>
                      <a:pt x="8085" y="6262"/>
                    </a:lnTo>
                    <a:lnTo>
                      <a:pt x="5654" y="2249"/>
                    </a:lnTo>
                    <a:lnTo>
                      <a:pt x="0" y="11429"/>
                    </a:lnTo>
                    <a:lnTo>
                      <a:pt x="18876" y="11429"/>
                    </a:lnTo>
                    <a:lnTo>
                      <a:pt x="11976" y="0"/>
                    </a:lnTo>
                    <a:close/>
                  </a:path>
                </a:pathLst>
              </a:custGeom>
              <a:solidFill>
                <a:schemeClr val="dk1"/>
              </a:solidFill>
              <a:ln>
                <a:noFill/>
              </a:ln>
              <a:effectLst>
                <a:outerShdw blurRad="57150" rotWithShape="0" algn="bl" dir="546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6146294" y="2120938"/>
                <a:ext cx="89878" cy="89899"/>
              </a:xfrm>
              <a:custGeom>
                <a:rect b="b" l="l" r="r" t="t"/>
                <a:pathLst>
                  <a:path extrusionOk="0" h="4196" w="4195">
                    <a:moveTo>
                      <a:pt x="2097" y="1"/>
                    </a:moveTo>
                    <a:cubicBezTo>
                      <a:pt x="942" y="1"/>
                      <a:pt x="0" y="943"/>
                      <a:pt x="0" y="2098"/>
                    </a:cubicBezTo>
                    <a:cubicBezTo>
                      <a:pt x="0" y="3223"/>
                      <a:pt x="942" y="4195"/>
                      <a:pt x="2097" y="4195"/>
                    </a:cubicBezTo>
                    <a:cubicBezTo>
                      <a:pt x="3222" y="4195"/>
                      <a:pt x="4195" y="3223"/>
                      <a:pt x="4195" y="2098"/>
                    </a:cubicBezTo>
                    <a:cubicBezTo>
                      <a:pt x="4195" y="943"/>
                      <a:pt x="3222" y="1"/>
                      <a:pt x="2097" y="1"/>
                    </a:cubicBezTo>
                    <a:close/>
                  </a:path>
                </a:pathLst>
              </a:custGeom>
              <a:solidFill>
                <a:schemeClr val="accent1"/>
              </a:solidFill>
              <a:ln>
                <a:noFill/>
              </a:ln>
              <a:effectLst>
                <a:outerShdw blurRad="57150" rotWithShape="0" algn="bl" dir="5460000" dist="19050">
                  <a:schemeClr val="dk1">
                    <a:alpha val="15000"/>
                  </a:schemeClr>
                </a:outerShdw>
                <a:reflection blurRad="0" dir="5400000" dist="76200" endA="0" endPos="24000" fadeDir="5400012" kx="0" rotWithShape="0" algn="bl" stA="10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2"/>
            <p:cNvGrpSpPr/>
            <p:nvPr/>
          </p:nvGrpSpPr>
          <p:grpSpPr>
            <a:xfrm>
              <a:off x="4571821" y="2645769"/>
              <a:ext cx="500473" cy="228451"/>
              <a:chOff x="5092913" y="4207125"/>
              <a:chExt cx="779675" cy="189225"/>
            </a:xfrm>
          </p:grpSpPr>
          <p:sp>
            <p:nvSpPr>
              <p:cNvPr id="1327" name="Google Shape;1327;p62"/>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2"/>
              <p:cNvSpPr/>
              <p:nvPr/>
            </p:nvSpPr>
            <p:spPr>
              <a:xfrm>
                <a:off x="5092913" y="4365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0" name="Google Shape;1330;p62"/>
            <p:cNvSpPr/>
            <p:nvPr/>
          </p:nvSpPr>
          <p:spPr>
            <a:xfrm>
              <a:off x="4571821" y="2548146"/>
              <a:ext cx="500473"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5715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62"/>
          <p:cNvGrpSpPr/>
          <p:nvPr/>
        </p:nvGrpSpPr>
        <p:grpSpPr>
          <a:xfrm>
            <a:off x="6794302" y="3514136"/>
            <a:ext cx="485166" cy="485122"/>
            <a:chOff x="3933325" y="3806050"/>
            <a:chExt cx="633707" cy="633733"/>
          </a:xfrm>
        </p:grpSpPr>
        <p:sp>
          <p:nvSpPr>
            <p:cNvPr id="1332" name="Google Shape;1332;p62"/>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2"/>
          <p:cNvGrpSpPr/>
          <p:nvPr/>
        </p:nvGrpSpPr>
        <p:grpSpPr>
          <a:xfrm>
            <a:off x="735614" y="2878682"/>
            <a:ext cx="1013848" cy="1013812"/>
            <a:chOff x="5146250" y="3137125"/>
            <a:chExt cx="707500" cy="707475"/>
          </a:xfrm>
        </p:grpSpPr>
        <p:sp>
          <p:nvSpPr>
            <p:cNvPr id="1337" name="Google Shape;1337;p62"/>
            <p:cNvSpPr/>
            <p:nvPr/>
          </p:nvSpPr>
          <p:spPr>
            <a:xfrm>
              <a:off x="5146250" y="3137125"/>
              <a:ext cx="707500" cy="707475"/>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lt2"/>
            </a:solidFill>
            <a:ln>
              <a:noFill/>
            </a:ln>
            <a:effectLst>
              <a:outerShdw blurRad="57150" rotWithShape="0" algn="bl" dir="5400000" dist="38100">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5241250" y="3704000"/>
              <a:ext cx="297150" cy="47900"/>
            </a:xfrm>
            <a:custGeom>
              <a:rect b="b" l="l" r="r" t="t"/>
              <a:pathLst>
                <a:path extrusionOk="0"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5241250" y="3704000"/>
              <a:ext cx="297150" cy="47900"/>
            </a:xfrm>
            <a:custGeom>
              <a:rect b="b" l="l" r="r" t="t"/>
              <a:pathLst>
                <a:path extrusionOk="0" fill="none" h="1916" w="11886">
                  <a:moveTo>
                    <a:pt x="10943" y="1915"/>
                  </a:moveTo>
                  <a:lnTo>
                    <a:pt x="943" y="1915"/>
                  </a:lnTo>
                  <a:cubicBezTo>
                    <a:pt x="426" y="1915"/>
                    <a:pt x="0" y="1490"/>
                    <a:pt x="0" y="942"/>
                  </a:cubicBezTo>
                  <a:lnTo>
                    <a:pt x="0" y="942"/>
                  </a:lnTo>
                  <a:cubicBezTo>
                    <a:pt x="0" y="426"/>
                    <a:pt x="426" y="0"/>
                    <a:pt x="943" y="0"/>
                  </a:cubicBezTo>
                  <a:lnTo>
                    <a:pt x="10943" y="0"/>
                  </a:lnTo>
                  <a:cubicBezTo>
                    <a:pt x="11459" y="0"/>
                    <a:pt x="11885" y="426"/>
                    <a:pt x="11885" y="942"/>
                  </a:cubicBezTo>
                  <a:lnTo>
                    <a:pt x="11885" y="942"/>
                  </a:lnTo>
                  <a:cubicBezTo>
                    <a:pt x="11885" y="1490"/>
                    <a:pt x="11459" y="1915"/>
                    <a:pt x="10943"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2"/>
            <p:cNvSpPr/>
            <p:nvPr/>
          </p:nvSpPr>
          <p:spPr>
            <a:xfrm>
              <a:off x="5582425" y="3704000"/>
              <a:ext cx="176325" cy="47900"/>
            </a:xfrm>
            <a:custGeom>
              <a:rect b="b" l="l" r="r" t="t"/>
              <a:pathLst>
                <a:path extrusionOk="0"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solidFill>
              <a:srgbClr val="DEDBF9"/>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p:cNvSpPr/>
            <p:nvPr/>
          </p:nvSpPr>
          <p:spPr>
            <a:xfrm>
              <a:off x="5582425" y="3704000"/>
              <a:ext cx="176325" cy="47900"/>
            </a:xfrm>
            <a:custGeom>
              <a:rect b="b" l="l" r="r" t="t"/>
              <a:pathLst>
                <a:path extrusionOk="0" fill="none" h="1916" w="7053">
                  <a:moveTo>
                    <a:pt x="6111" y="1915"/>
                  </a:moveTo>
                  <a:lnTo>
                    <a:pt x="943" y="1915"/>
                  </a:lnTo>
                  <a:cubicBezTo>
                    <a:pt x="396" y="1915"/>
                    <a:pt x="1" y="1490"/>
                    <a:pt x="1" y="942"/>
                  </a:cubicBezTo>
                  <a:lnTo>
                    <a:pt x="1" y="942"/>
                  </a:lnTo>
                  <a:cubicBezTo>
                    <a:pt x="1" y="426"/>
                    <a:pt x="396" y="0"/>
                    <a:pt x="943" y="0"/>
                  </a:cubicBezTo>
                  <a:lnTo>
                    <a:pt x="6111" y="0"/>
                  </a:lnTo>
                  <a:cubicBezTo>
                    <a:pt x="6627" y="0"/>
                    <a:pt x="7053" y="426"/>
                    <a:pt x="7053" y="942"/>
                  </a:cubicBezTo>
                  <a:lnTo>
                    <a:pt x="7053" y="942"/>
                  </a:lnTo>
                  <a:cubicBezTo>
                    <a:pt x="7053" y="1490"/>
                    <a:pt x="6627" y="1915"/>
                    <a:pt x="6111" y="1915"/>
                  </a:cubicBezTo>
                  <a:close/>
                </a:path>
              </a:pathLst>
            </a:custGeom>
            <a:noFill/>
            <a:ln cap="flat" cmpd="sng" w="9875">
              <a:solidFill>
                <a:srgbClr val="E0DDFB"/>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p:cNvSpPr/>
            <p:nvPr/>
          </p:nvSpPr>
          <p:spPr>
            <a:xfrm>
              <a:off x="5241250" y="3232850"/>
              <a:ext cx="517500" cy="285750"/>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5241250" y="3232850"/>
              <a:ext cx="517500" cy="285750"/>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2"/>
            <p:cNvSpPr/>
            <p:nvPr/>
          </p:nvSpPr>
          <p:spPr>
            <a:xfrm>
              <a:off x="5458575" y="3324050"/>
              <a:ext cx="86650" cy="101850"/>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2"/>
            <p:cNvSpPr/>
            <p:nvPr/>
          </p:nvSpPr>
          <p:spPr>
            <a:xfrm>
              <a:off x="5257200" y="3608250"/>
              <a:ext cx="484850" cy="25"/>
            </a:xfrm>
            <a:custGeom>
              <a:rect b="b" l="l" r="r" t="t"/>
              <a:pathLst>
                <a:path extrusionOk="0" fill="none" h="1" w="19394">
                  <a:moveTo>
                    <a:pt x="1" y="0"/>
                  </a:moveTo>
                  <a:lnTo>
                    <a:pt x="19393" y="0"/>
                  </a:lnTo>
                </a:path>
              </a:pathLst>
            </a:custGeom>
            <a:noFill/>
            <a:ln cap="rnd" cmpd="sng" w="19000">
              <a:solidFill>
                <a:srgbClr val="DEDBF9"/>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5257200" y="3608250"/>
              <a:ext cx="152775" cy="25"/>
            </a:xfrm>
            <a:custGeom>
              <a:rect b="b" l="l" r="r" t="t"/>
              <a:pathLst>
                <a:path extrusionOk="0" fill="none" h="1" w="6111">
                  <a:moveTo>
                    <a:pt x="1" y="0"/>
                  </a:moveTo>
                  <a:lnTo>
                    <a:pt x="6110" y="0"/>
                  </a:lnTo>
                </a:path>
              </a:pathLst>
            </a:custGeom>
            <a:noFill/>
            <a:ln cap="rnd" cmpd="sng" w="19000">
              <a:solidFill>
                <a:srgbClr val="D074B5"/>
              </a:solidFill>
              <a:prstDash val="solid"/>
              <a:miter lim="30395"/>
              <a:headEnd len="sm" w="sm" type="none"/>
              <a:tailEnd len="sm" w="sm" type="none"/>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5365100" y="3576325"/>
              <a:ext cx="63100" cy="63100"/>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rgbClr val="DD81C2"/>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62"/>
          <p:cNvGrpSpPr/>
          <p:nvPr/>
        </p:nvGrpSpPr>
        <p:grpSpPr>
          <a:xfrm>
            <a:off x="1218479" y="3836707"/>
            <a:ext cx="1196850" cy="348800"/>
            <a:chOff x="2175350" y="3842350"/>
            <a:chExt cx="1196850" cy="348800"/>
          </a:xfrm>
        </p:grpSpPr>
        <p:sp>
          <p:nvSpPr>
            <p:cNvPr id="1349" name="Google Shape;1349;p62"/>
            <p:cNvSpPr/>
            <p:nvPr/>
          </p:nvSpPr>
          <p:spPr>
            <a:xfrm>
              <a:off x="2597075" y="3842350"/>
              <a:ext cx="348825" cy="348800"/>
            </a:xfrm>
            <a:custGeom>
              <a:rect b="b" l="l" r="r" t="t"/>
              <a:pathLst>
                <a:path extrusionOk="0" h="13952" w="13953">
                  <a:moveTo>
                    <a:pt x="10183" y="13952"/>
                  </a:moveTo>
                  <a:lnTo>
                    <a:pt x="3770" y="13952"/>
                  </a:lnTo>
                  <a:cubicBezTo>
                    <a:pt x="1673" y="13952"/>
                    <a:pt x="1" y="12280"/>
                    <a:pt x="1" y="10183"/>
                  </a:cubicBezTo>
                  <a:lnTo>
                    <a:pt x="1" y="3769"/>
                  </a:lnTo>
                  <a:cubicBezTo>
                    <a:pt x="1" y="1672"/>
                    <a:pt x="1673" y="0"/>
                    <a:pt x="3770" y="0"/>
                  </a:cubicBezTo>
                  <a:lnTo>
                    <a:pt x="10183" y="0"/>
                  </a:lnTo>
                  <a:cubicBezTo>
                    <a:pt x="12281" y="0"/>
                    <a:pt x="13952" y="1672"/>
                    <a:pt x="13952" y="3769"/>
                  </a:cubicBezTo>
                  <a:lnTo>
                    <a:pt x="13952" y="10183"/>
                  </a:lnTo>
                  <a:cubicBezTo>
                    <a:pt x="13952" y="12250"/>
                    <a:pt x="12281" y="13952"/>
                    <a:pt x="10183" y="13952"/>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2"/>
            <p:cNvSpPr/>
            <p:nvPr/>
          </p:nvSpPr>
          <p:spPr>
            <a:xfrm>
              <a:off x="2673075" y="3915300"/>
              <a:ext cx="201400" cy="201375"/>
            </a:xfrm>
            <a:custGeom>
              <a:rect b="b" l="l" r="r" t="t"/>
              <a:pathLst>
                <a:path extrusionOk="0" h="8055" w="8056">
                  <a:moveTo>
                    <a:pt x="4043" y="608"/>
                  </a:moveTo>
                  <a:cubicBezTo>
                    <a:pt x="5897" y="608"/>
                    <a:pt x="7447" y="2128"/>
                    <a:pt x="7447" y="4043"/>
                  </a:cubicBezTo>
                  <a:cubicBezTo>
                    <a:pt x="7447" y="5927"/>
                    <a:pt x="5897" y="7447"/>
                    <a:pt x="4043" y="7447"/>
                  </a:cubicBezTo>
                  <a:cubicBezTo>
                    <a:pt x="2128" y="7447"/>
                    <a:pt x="608" y="5897"/>
                    <a:pt x="608" y="4043"/>
                  </a:cubicBezTo>
                  <a:cubicBezTo>
                    <a:pt x="608" y="2128"/>
                    <a:pt x="2189" y="608"/>
                    <a:pt x="4043" y="608"/>
                  </a:cubicBezTo>
                  <a:close/>
                  <a:moveTo>
                    <a:pt x="4043" y="0"/>
                  </a:moveTo>
                  <a:cubicBezTo>
                    <a:pt x="1824" y="0"/>
                    <a:pt x="0" y="1793"/>
                    <a:pt x="0" y="4043"/>
                  </a:cubicBezTo>
                  <a:cubicBezTo>
                    <a:pt x="0" y="6231"/>
                    <a:pt x="1794" y="8055"/>
                    <a:pt x="4043" y="8055"/>
                  </a:cubicBezTo>
                  <a:cubicBezTo>
                    <a:pt x="6292" y="8055"/>
                    <a:pt x="8055" y="6292"/>
                    <a:pt x="8055" y="4043"/>
                  </a:cubicBezTo>
                  <a:cubicBezTo>
                    <a:pt x="8055" y="1824"/>
                    <a:pt x="6262" y="0"/>
                    <a:pt x="4043"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2"/>
            <p:cNvSpPr/>
            <p:nvPr/>
          </p:nvSpPr>
          <p:spPr>
            <a:xfrm>
              <a:off x="2750575" y="3973950"/>
              <a:ext cx="72975" cy="85600"/>
            </a:xfrm>
            <a:custGeom>
              <a:rect b="b" l="l" r="r" t="t"/>
              <a:pathLst>
                <a:path extrusionOk="0" h="3424" w="2919">
                  <a:moveTo>
                    <a:pt x="347" y="0"/>
                  </a:moveTo>
                  <a:cubicBezTo>
                    <a:pt x="172" y="0"/>
                    <a:pt x="1" y="154"/>
                    <a:pt x="1" y="359"/>
                  </a:cubicBezTo>
                  <a:lnTo>
                    <a:pt x="1" y="3065"/>
                  </a:lnTo>
                  <a:cubicBezTo>
                    <a:pt x="1" y="3270"/>
                    <a:pt x="172" y="3424"/>
                    <a:pt x="347" y="3424"/>
                  </a:cubicBezTo>
                  <a:cubicBezTo>
                    <a:pt x="405" y="3424"/>
                    <a:pt x="464" y="3407"/>
                    <a:pt x="517" y="3369"/>
                  </a:cubicBezTo>
                  <a:lnTo>
                    <a:pt x="2676" y="2001"/>
                  </a:lnTo>
                  <a:cubicBezTo>
                    <a:pt x="2919" y="1849"/>
                    <a:pt x="2919" y="1545"/>
                    <a:pt x="2676" y="1423"/>
                  </a:cubicBezTo>
                  <a:lnTo>
                    <a:pt x="517" y="55"/>
                  </a:lnTo>
                  <a:cubicBezTo>
                    <a:pt x="464" y="17"/>
                    <a:pt x="405" y="0"/>
                    <a:pt x="347"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2"/>
            <p:cNvSpPr/>
            <p:nvPr/>
          </p:nvSpPr>
          <p:spPr>
            <a:xfrm>
              <a:off x="3024150" y="3842350"/>
              <a:ext cx="348050" cy="348800"/>
            </a:xfrm>
            <a:custGeom>
              <a:rect b="b" l="l" r="r" t="t"/>
              <a:pathLst>
                <a:path extrusionOk="0" h="13952" w="13922">
                  <a:moveTo>
                    <a:pt x="10183" y="13952"/>
                  </a:moveTo>
                  <a:lnTo>
                    <a:pt x="3739" y="13952"/>
                  </a:lnTo>
                  <a:cubicBezTo>
                    <a:pt x="1672" y="13952"/>
                    <a:pt x="0" y="12280"/>
                    <a:pt x="0" y="10183"/>
                  </a:cubicBezTo>
                  <a:lnTo>
                    <a:pt x="0" y="3769"/>
                  </a:lnTo>
                  <a:cubicBezTo>
                    <a:pt x="0" y="1672"/>
                    <a:pt x="1672" y="0"/>
                    <a:pt x="3739" y="0"/>
                  </a:cubicBezTo>
                  <a:lnTo>
                    <a:pt x="10183" y="0"/>
                  </a:lnTo>
                  <a:cubicBezTo>
                    <a:pt x="12250" y="0"/>
                    <a:pt x="13921" y="1672"/>
                    <a:pt x="13921" y="3769"/>
                  </a:cubicBezTo>
                  <a:lnTo>
                    <a:pt x="13921" y="10183"/>
                  </a:lnTo>
                  <a:cubicBezTo>
                    <a:pt x="13921" y="12250"/>
                    <a:pt x="12250" y="13952"/>
                    <a:pt x="10183" y="13952"/>
                  </a:cubicBezTo>
                  <a:close/>
                </a:path>
              </a:pathLst>
            </a:custGeom>
            <a:solidFill>
              <a:schemeClr val="accent4"/>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2"/>
            <p:cNvSpPr/>
            <p:nvPr/>
          </p:nvSpPr>
          <p:spPr>
            <a:xfrm>
              <a:off x="3122925" y="3963425"/>
              <a:ext cx="88925" cy="105875"/>
            </a:xfrm>
            <a:custGeom>
              <a:rect b="b" l="l" r="r" t="t"/>
              <a:pathLst>
                <a:path extrusionOk="0" h="4235" w="3557">
                  <a:moveTo>
                    <a:pt x="445" y="1"/>
                  </a:moveTo>
                  <a:cubicBezTo>
                    <a:pt x="220" y="1"/>
                    <a:pt x="1" y="187"/>
                    <a:pt x="1" y="446"/>
                  </a:cubicBezTo>
                  <a:lnTo>
                    <a:pt x="1" y="3790"/>
                  </a:lnTo>
                  <a:cubicBezTo>
                    <a:pt x="1" y="4037"/>
                    <a:pt x="184" y="4234"/>
                    <a:pt x="402" y="4234"/>
                  </a:cubicBezTo>
                  <a:cubicBezTo>
                    <a:pt x="479" y="4234"/>
                    <a:pt x="560" y="4210"/>
                    <a:pt x="639" y="4154"/>
                  </a:cubicBezTo>
                  <a:lnTo>
                    <a:pt x="3283" y="2483"/>
                  </a:lnTo>
                  <a:cubicBezTo>
                    <a:pt x="3557" y="2300"/>
                    <a:pt x="3557" y="1935"/>
                    <a:pt x="3283" y="1723"/>
                  </a:cubicBezTo>
                  <a:lnTo>
                    <a:pt x="639" y="51"/>
                  </a:lnTo>
                  <a:cubicBezTo>
                    <a:pt x="577" y="17"/>
                    <a:pt x="511" y="1"/>
                    <a:pt x="445"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2"/>
            <p:cNvSpPr/>
            <p:nvPr/>
          </p:nvSpPr>
          <p:spPr>
            <a:xfrm>
              <a:off x="3186000" y="3963425"/>
              <a:ext cx="90450" cy="105875"/>
            </a:xfrm>
            <a:custGeom>
              <a:rect b="b" l="l" r="r" t="t"/>
              <a:pathLst>
                <a:path extrusionOk="0" h="4235" w="3618">
                  <a:moveTo>
                    <a:pt x="472" y="1"/>
                  </a:moveTo>
                  <a:cubicBezTo>
                    <a:pt x="238" y="1"/>
                    <a:pt x="0" y="187"/>
                    <a:pt x="0" y="446"/>
                  </a:cubicBezTo>
                  <a:lnTo>
                    <a:pt x="0" y="3790"/>
                  </a:lnTo>
                  <a:cubicBezTo>
                    <a:pt x="0" y="4037"/>
                    <a:pt x="200" y="4234"/>
                    <a:pt x="427" y="4234"/>
                  </a:cubicBezTo>
                  <a:cubicBezTo>
                    <a:pt x="507" y="4234"/>
                    <a:pt x="590" y="4210"/>
                    <a:pt x="669" y="4154"/>
                  </a:cubicBezTo>
                  <a:lnTo>
                    <a:pt x="3314" y="2483"/>
                  </a:lnTo>
                  <a:cubicBezTo>
                    <a:pt x="3618" y="2300"/>
                    <a:pt x="3618" y="1935"/>
                    <a:pt x="3314" y="1723"/>
                  </a:cubicBezTo>
                  <a:lnTo>
                    <a:pt x="669" y="51"/>
                  </a:lnTo>
                  <a:cubicBezTo>
                    <a:pt x="608" y="17"/>
                    <a:pt x="540" y="1"/>
                    <a:pt x="472" y="1"/>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2"/>
            <p:cNvSpPr/>
            <p:nvPr/>
          </p:nvSpPr>
          <p:spPr>
            <a:xfrm>
              <a:off x="2175350" y="3842350"/>
              <a:ext cx="348800" cy="348800"/>
            </a:xfrm>
            <a:custGeom>
              <a:rect b="b" l="l" r="r" t="t"/>
              <a:pathLst>
                <a:path extrusionOk="0" h="13952" w="13952">
                  <a:moveTo>
                    <a:pt x="10183" y="13952"/>
                  </a:moveTo>
                  <a:lnTo>
                    <a:pt x="3769" y="13952"/>
                  </a:lnTo>
                  <a:cubicBezTo>
                    <a:pt x="1672" y="13952"/>
                    <a:pt x="0" y="12280"/>
                    <a:pt x="0" y="10183"/>
                  </a:cubicBezTo>
                  <a:lnTo>
                    <a:pt x="0" y="3769"/>
                  </a:lnTo>
                  <a:cubicBezTo>
                    <a:pt x="0" y="1672"/>
                    <a:pt x="1672" y="0"/>
                    <a:pt x="3769" y="0"/>
                  </a:cubicBezTo>
                  <a:lnTo>
                    <a:pt x="10183" y="0"/>
                  </a:lnTo>
                  <a:cubicBezTo>
                    <a:pt x="12280" y="0"/>
                    <a:pt x="13952" y="1672"/>
                    <a:pt x="13952" y="3769"/>
                  </a:cubicBezTo>
                  <a:lnTo>
                    <a:pt x="13952" y="10183"/>
                  </a:lnTo>
                  <a:cubicBezTo>
                    <a:pt x="13952" y="12250"/>
                    <a:pt x="12280" y="13952"/>
                    <a:pt x="10183" y="13952"/>
                  </a:cubicBezTo>
                  <a:close/>
                </a:path>
              </a:pathLst>
            </a:custGeom>
            <a:solidFill>
              <a:schemeClr val="accent5"/>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2"/>
            <p:cNvSpPr/>
            <p:nvPr/>
          </p:nvSpPr>
          <p:spPr>
            <a:xfrm>
              <a:off x="2336450" y="3963125"/>
              <a:ext cx="88925" cy="105525"/>
            </a:xfrm>
            <a:custGeom>
              <a:rect b="b" l="l" r="r" t="t"/>
              <a:pathLst>
                <a:path extrusionOk="0" h="4221" w="3557">
                  <a:moveTo>
                    <a:pt x="3134" y="0"/>
                  </a:moveTo>
                  <a:cubicBezTo>
                    <a:pt x="3063" y="0"/>
                    <a:pt x="2990" y="20"/>
                    <a:pt x="2918" y="63"/>
                  </a:cubicBezTo>
                  <a:lnTo>
                    <a:pt x="243" y="1735"/>
                  </a:lnTo>
                  <a:cubicBezTo>
                    <a:pt x="0" y="1947"/>
                    <a:pt x="0" y="2312"/>
                    <a:pt x="243" y="2495"/>
                  </a:cubicBezTo>
                  <a:lnTo>
                    <a:pt x="2918" y="4166"/>
                  </a:lnTo>
                  <a:cubicBezTo>
                    <a:pt x="2985" y="4203"/>
                    <a:pt x="3057" y="4220"/>
                    <a:pt x="3128" y="4220"/>
                  </a:cubicBezTo>
                  <a:cubicBezTo>
                    <a:pt x="3348" y="4220"/>
                    <a:pt x="3556" y="4054"/>
                    <a:pt x="3556" y="3802"/>
                  </a:cubicBezTo>
                  <a:lnTo>
                    <a:pt x="3556" y="458"/>
                  </a:lnTo>
                  <a:cubicBezTo>
                    <a:pt x="3556" y="203"/>
                    <a:pt x="3361"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2"/>
            <p:cNvSpPr/>
            <p:nvPr/>
          </p:nvSpPr>
          <p:spPr>
            <a:xfrm>
              <a:off x="2271850" y="3963125"/>
              <a:ext cx="88925" cy="105525"/>
            </a:xfrm>
            <a:custGeom>
              <a:rect b="b" l="l" r="r" t="t"/>
              <a:pathLst>
                <a:path extrusionOk="0" h="4221" w="3557">
                  <a:moveTo>
                    <a:pt x="3134" y="0"/>
                  </a:moveTo>
                  <a:cubicBezTo>
                    <a:pt x="3064" y="0"/>
                    <a:pt x="2990" y="20"/>
                    <a:pt x="2918" y="63"/>
                  </a:cubicBezTo>
                  <a:lnTo>
                    <a:pt x="244" y="1735"/>
                  </a:lnTo>
                  <a:cubicBezTo>
                    <a:pt x="0" y="1947"/>
                    <a:pt x="0" y="2312"/>
                    <a:pt x="244" y="2495"/>
                  </a:cubicBezTo>
                  <a:lnTo>
                    <a:pt x="2918" y="4166"/>
                  </a:lnTo>
                  <a:cubicBezTo>
                    <a:pt x="2985" y="4203"/>
                    <a:pt x="3057" y="4220"/>
                    <a:pt x="3128" y="4220"/>
                  </a:cubicBezTo>
                  <a:cubicBezTo>
                    <a:pt x="3348" y="4220"/>
                    <a:pt x="3557" y="4054"/>
                    <a:pt x="3557" y="3802"/>
                  </a:cubicBezTo>
                  <a:lnTo>
                    <a:pt x="3557" y="458"/>
                  </a:lnTo>
                  <a:cubicBezTo>
                    <a:pt x="3557" y="203"/>
                    <a:pt x="3362" y="0"/>
                    <a:pt x="3134" y="0"/>
                  </a:cubicBezTo>
                  <a:close/>
                </a:path>
              </a:pathLst>
            </a:custGeom>
            <a:solidFill>
              <a:srgbClr val="FFFFFF"/>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8" name="Google Shape;1358;p62"/>
          <p:cNvGrpSpPr/>
          <p:nvPr/>
        </p:nvGrpSpPr>
        <p:grpSpPr>
          <a:xfrm>
            <a:off x="2113226" y="619336"/>
            <a:ext cx="572266" cy="485128"/>
            <a:chOff x="5215992" y="1423628"/>
            <a:chExt cx="459836" cy="389787"/>
          </a:xfrm>
        </p:grpSpPr>
        <p:sp>
          <p:nvSpPr>
            <p:cNvPr id="1359" name="Google Shape;1359;p62"/>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2"/>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4" name="Shape 1364"/>
        <p:cNvGrpSpPr/>
        <p:nvPr/>
      </p:nvGrpSpPr>
      <p:grpSpPr>
        <a:xfrm>
          <a:off x="0" y="0"/>
          <a:ext cx="0" cy="0"/>
          <a:chOff x="0" y="0"/>
          <a:chExt cx="0" cy="0"/>
        </a:xfrm>
      </p:grpSpPr>
      <p:sp>
        <p:nvSpPr>
          <p:cNvPr id="1365" name="Google Shape;1365;p63">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366" name="Google Shape;1366;p63">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pSp>
        <p:nvGrpSpPr>
          <p:cNvPr id="1371" name="Google Shape;1371;p64"/>
          <p:cNvGrpSpPr/>
          <p:nvPr/>
        </p:nvGrpSpPr>
        <p:grpSpPr>
          <a:xfrm>
            <a:off x="952499" y="1418400"/>
            <a:ext cx="7240638" cy="3108284"/>
            <a:chOff x="952499" y="1418400"/>
            <a:chExt cx="7240638" cy="3108284"/>
          </a:xfrm>
        </p:grpSpPr>
        <p:grpSp>
          <p:nvGrpSpPr>
            <p:cNvPr id="1372" name="Google Shape;1372;p64"/>
            <p:cNvGrpSpPr/>
            <p:nvPr/>
          </p:nvGrpSpPr>
          <p:grpSpPr>
            <a:xfrm>
              <a:off x="952499" y="1418400"/>
              <a:ext cx="2299225" cy="3108284"/>
              <a:chOff x="486919" y="1114962"/>
              <a:chExt cx="2619901" cy="3541800"/>
            </a:xfrm>
          </p:grpSpPr>
          <p:sp>
            <p:nvSpPr>
              <p:cNvPr id="1373" name="Google Shape;1373;p6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64"/>
              <p:cNvGrpSpPr/>
              <p:nvPr/>
            </p:nvGrpSpPr>
            <p:grpSpPr>
              <a:xfrm flipH="1" rot="10800000">
                <a:off x="620929" y="1244995"/>
                <a:ext cx="429322" cy="93999"/>
                <a:chOff x="5578333" y="744468"/>
                <a:chExt cx="431653" cy="94500"/>
              </a:xfrm>
            </p:grpSpPr>
            <p:sp>
              <p:nvSpPr>
                <p:cNvPr id="1376" name="Google Shape;1376;p6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9" name="Google Shape;1379;p64"/>
            <p:cNvGrpSpPr/>
            <p:nvPr/>
          </p:nvGrpSpPr>
          <p:grpSpPr>
            <a:xfrm>
              <a:off x="3423211" y="1418400"/>
              <a:ext cx="2299225" cy="3108284"/>
              <a:chOff x="486919" y="1114962"/>
              <a:chExt cx="2619901" cy="3541800"/>
            </a:xfrm>
          </p:grpSpPr>
          <p:sp>
            <p:nvSpPr>
              <p:cNvPr id="1380" name="Google Shape;1380;p6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64"/>
              <p:cNvGrpSpPr/>
              <p:nvPr/>
            </p:nvGrpSpPr>
            <p:grpSpPr>
              <a:xfrm flipH="1" rot="10800000">
                <a:off x="620929" y="1244995"/>
                <a:ext cx="429322" cy="93999"/>
                <a:chOff x="5578333" y="744468"/>
                <a:chExt cx="431653" cy="94500"/>
              </a:xfrm>
            </p:grpSpPr>
            <p:sp>
              <p:nvSpPr>
                <p:cNvPr id="1383" name="Google Shape;1383;p6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6" name="Google Shape;1386;p64"/>
            <p:cNvGrpSpPr/>
            <p:nvPr/>
          </p:nvGrpSpPr>
          <p:grpSpPr>
            <a:xfrm>
              <a:off x="5893911" y="1418400"/>
              <a:ext cx="2299225" cy="3108284"/>
              <a:chOff x="486919" y="1114962"/>
              <a:chExt cx="2619901" cy="3541800"/>
            </a:xfrm>
          </p:grpSpPr>
          <p:sp>
            <p:nvSpPr>
              <p:cNvPr id="1387" name="Google Shape;1387;p64"/>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64"/>
              <p:cNvGrpSpPr/>
              <p:nvPr/>
            </p:nvGrpSpPr>
            <p:grpSpPr>
              <a:xfrm flipH="1" rot="10800000">
                <a:off x="620929" y="1244995"/>
                <a:ext cx="429322" cy="93999"/>
                <a:chOff x="5578333" y="744468"/>
                <a:chExt cx="431653" cy="94500"/>
              </a:xfrm>
            </p:grpSpPr>
            <p:sp>
              <p:nvSpPr>
                <p:cNvPr id="1390" name="Google Shape;1390;p64"/>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93" name="Google Shape;1393;p64"/>
          <p:cNvSpPr/>
          <p:nvPr/>
        </p:nvSpPr>
        <p:spPr>
          <a:xfrm>
            <a:off x="1121512" y="391797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3595824" y="391797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6071349" y="3917975"/>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96" name="Google Shape;1396;p64"/>
          <p:cNvGraphicFramePr/>
          <p:nvPr/>
        </p:nvGraphicFramePr>
        <p:xfrm>
          <a:off x="952500" y="1727243"/>
          <a:ext cx="3000000" cy="3000000"/>
        </p:xfrm>
        <a:graphic>
          <a:graphicData uri="http://schemas.openxmlformats.org/drawingml/2006/table">
            <a:tbl>
              <a:tblPr>
                <a:noFill/>
                <a:tableStyleId>{A8B0A3C5-9A3E-4F1E-875A-EBE2AFC8F716}</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$20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BASIC</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397" name="Google Shape;1397;p6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PLANS</a:t>
            </a:r>
            <a:endParaRPr/>
          </a:p>
        </p:txBody>
      </p:sp>
      <p:graphicFrame>
        <p:nvGraphicFramePr>
          <p:cNvPr id="1398" name="Google Shape;1398;p64"/>
          <p:cNvGraphicFramePr/>
          <p:nvPr/>
        </p:nvGraphicFramePr>
        <p:xfrm>
          <a:off x="3427425" y="1727243"/>
          <a:ext cx="3000000" cy="3000000"/>
        </p:xfrm>
        <a:graphic>
          <a:graphicData uri="http://schemas.openxmlformats.org/drawingml/2006/table">
            <a:tbl>
              <a:tblPr>
                <a:noFill/>
                <a:tableStyleId>{A8B0A3C5-9A3E-4F1E-875A-EBE2AFC8F716}</a:tableStyleId>
              </a:tblPr>
              <a:tblGrid>
                <a:gridCol w="2290400"/>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$80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PRO</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399" name="Google Shape;1399;p64"/>
          <p:cNvGraphicFramePr/>
          <p:nvPr/>
        </p:nvGraphicFramePr>
        <p:xfrm>
          <a:off x="5901125" y="1727243"/>
          <a:ext cx="3000000" cy="3000000"/>
        </p:xfrm>
        <a:graphic>
          <a:graphicData uri="http://schemas.openxmlformats.org/drawingml/2006/table">
            <a:tbl>
              <a:tblPr>
                <a:noFill/>
                <a:tableStyleId>{A8B0A3C5-9A3E-4F1E-875A-EBE2AFC8F716}</a:tableStyleId>
              </a:tblPr>
              <a:tblGrid>
                <a:gridCol w="2290375"/>
              </a:tblGrid>
              <a:tr h="746650">
                <a:tc>
                  <a:txBody>
                    <a:bodyPr/>
                    <a:lstStyle/>
                    <a:p>
                      <a:pPr indent="0" lvl="0" marL="0" rtl="0" algn="ctr">
                        <a:spcBef>
                          <a:spcPts val="0"/>
                        </a:spcBef>
                        <a:spcAft>
                          <a:spcPts val="0"/>
                        </a:spcAft>
                        <a:buNone/>
                      </a:pPr>
                      <a:r>
                        <a:rPr b="1" lang="en" sz="3000">
                          <a:solidFill>
                            <a:schemeClr val="dk1"/>
                          </a:solidFill>
                          <a:latin typeface="Orbitron"/>
                          <a:ea typeface="Orbitron"/>
                          <a:cs typeface="Orbitron"/>
                          <a:sym typeface="Orbitron"/>
                        </a:rPr>
                        <a:t>$100</a:t>
                      </a:r>
                      <a:endParaRPr b="1" sz="3000">
                        <a:latin typeface="Orbitron"/>
                        <a:ea typeface="Orbitron"/>
                        <a:cs typeface="Orbitron"/>
                        <a:sym typeface="Orbitron"/>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693750">
                <a:tc>
                  <a:txBody>
                    <a:bodyPr/>
                    <a:lstStyle/>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You can explain your</a:t>
                      </a:r>
                      <a:endParaRPr>
                        <a:solidFill>
                          <a:schemeClr val="dk1"/>
                        </a:solidFill>
                        <a:latin typeface="Quicksand"/>
                        <a:ea typeface="Quicksand"/>
                        <a:cs typeface="Quicksand"/>
                        <a:sym typeface="Quicksand"/>
                      </a:endParaRPr>
                    </a:p>
                    <a:p>
                      <a:pPr indent="0" lvl="0" marL="0" rtl="0" algn="ctr">
                        <a:lnSpc>
                          <a:spcPct val="90000"/>
                        </a:lnSpc>
                        <a:spcBef>
                          <a:spcPts val="0"/>
                        </a:spcBef>
                        <a:spcAft>
                          <a:spcPts val="0"/>
                        </a:spcAft>
                        <a:buNone/>
                      </a:pPr>
                      <a:r>
                        <a:rPr lang="en">
                          <a:solidFill>
                            <a:schemeClr val="dk1"/>
                          </a:solidFill>
                          <a:latin typeface="Quicksand"/>
                          <a:ea typeface="Quicksand"/>
                          <a:cs typeface="Quicksand"/>
                          <a:sym typeface="Quicksand"/>
                        </a:rPr>
                        <a:t>product or your service</a:t>
                      </a:r>
                      <a:endParaRPr>
                        <a:solidFill>
                          <a:schemeClr val="dk1"/>
                        </a:solidFill>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3750">
                <a:tc>
                  <a:txBody>
                    <a:bodyPr/>
                    <a:lstStyle/>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solidFill>
                          <a:schemeClr val="dk1"/>
                        </a:solidFill>
                        <a:latin typeface="Quicksand"/>
                        <a:ea typeface="Quicksand"/>
                        <a:cs typeface="Quicksand"/>
                        <a:sym typeface="Quicksand"/>
                      </a:endParaRPr>
                    </a:p>
                    <a:p>
                      <a:pPr indent="-189484" lvl="0" marL="146304" rtl="0" algn="ctr">
                        <a:lnSpc>
                          <a:spcPct val="90000"/>
                        </a:lnSpc>
                        <a:spcBef>
                          <a:spcPts val="0"/>
                        </a:spcBef>
                        <a:spcAft>
                          <a:spcPts val="0"/>
                        </a:spcAft>
                        <a:buClr>
                          <a:schemeClr val="dk1"/>
                        </a:buClr>
                        <a:buSzPts val="1400"/>
                        <a:buFont typeface="Quicksand"/>
                        <a:buChar char="●"/>
                      </a:pPr>
                      <a:r>
                        <a:rPr lang="en">
                          <a:solidFill>
                            <a:schemeClr val="dk1"/>
                          </a:solidFill>
                          <a:latin typeface="Quicksand"/>
                          <a:ea typeface="Quicksand"/>
                          <a:cs typeface="Quicksand"/>
                          <a:sym typeface="Quicksand"/>
                        </a:rPr>
                        <a:t>Characteristic</a:t>
                      </a:r>
                      <a:endParaRPr>
                        <a:latin typeface="Quicksand"/>
                        <a:ea typeface="Quicksand"/>
                        <a:cs typeface="Quicksand"/>
                        <a:sym typeface="Quicksan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600">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PREMIUM</a:t>
                      </a:r>
                      <a:endParaRPr b="1" sz="1800">
                        <a:solidFill>
                          <a:schemeClr val="lt1"/>
                        </a:solidFill>
                        <a:latin typeface="Orbitron"/>
                        <a:ea typeface="Orbitron"/>
                        <a:cs typeface="Orbitron"/>
                        <a:sym typeface="Orbitron"/>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1400" name="Google Shape;1400;p64"/>
          <p:cNvGrpSpPr/>
          <p:nvPr/>
        </p:nvGrpSpPr>
        <p:grpSpPr>
          <a:xfrm>
            <a:off x="411550" y="1265100"/>
            <a:ext cx="8137838" cy="2999756"/>
            <a:chOff x="2365125" y="1413225"/>
            <a:chExt cx="8137838" cy="2999756"/>
          </a:xfrm>
        </p:grpSpPr>
        <p:sp>
          <p:nvSpPr>
            <p:cNvPr id="1401" name="Google Shape;1401;p64"/>
            <p:cNvSpPr/>
            <p:nvPr/>
          </p:nvSpPr>
          <p:spPr>
            <a:xfrm>
              <a:off x="2365125" y="416274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4"/>
            <p:cNvSpPr/>
            <p:nvPr/>
          </p:nvSpPr>
          <p:spPr>
            <a:xfrm>
              <a:off x="10252188" y="14132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64"/>
          <p:cNvGrpSpPr/>
          <p:nvPr/>
        </p:nvGrpSpPr>
        <p:grpSpPr>
          <a:xfrm>
            <a:off x="730240" y="1938697"/>
            <a:ext cx="432017" cy="300890"/>
            <a:chOff x="607379" y="1306417"/>
            <a:chExt cx="588900" cy="410100"/>
          </a:xfrm>
        </p:grpSpPr>
        <p:sp>
          <p:nvSpPr>
            <p:cNvPr id="1404" name="Google Shape;1404;p64"/>
            <p:cNvSpPr/>
            <p:nvPr/>
          </p:nvSpPr>
          <p:spPr>
            <a:xfrm>
              <a:off x="607379" y="130641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4"/>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64"/>
          <p:cNvGrpSpPr/>
          <p:nvPr/>
        </p:nvGrpSpPr>
        <p:grpSpPr>
          <a:xfrm>
            <a:off x="7995000" y="3203525"/>
            <a:ext cx="396150" cy="360700"/>
            <a:chOff x="2670400" y="651950"/>
            <a:chExt cx="396150" cy="360700"/>
          </a:xfrm>
        </p:grpSpPr>
        <p:sp>
          <p:nvSpPr>
            <p:cNvPr id="1407" name="Google Shape;1407;p64"/>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grpSp>
        <p:nvGrpSpPr>
          <p:cNvPr id="1413" name="Google Shape;1413;p65"/>
          <p:cNvGrpSpPr/>
          <p:nvPr/>
        </p:nvGrpSpPr>
        <p:grpSpPr>
          <a:xfrm>
            <a:off x="4072200" y="926650"/>
            <a:ext cx="4172775" cy="2973300"/>
            <a:chOff x="6025775" y="1074775"/>
            <a:chExt cx="4172775" cy="2973300"/>
          </a:xfrm>
        </p:grpSpPr>
        <p:sp>
          <p:nvSpPr>
            <p:cNvPr id="1414" name="Google Shape;1414;p65"/>
            <p:cNvSpPr/>
            <p:nvPr/>
          </p:nvSpPr>
          <p:spPr>
            <a:xfrm>
              <a:off x="9842125" y="1074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5"/>
            <p:cNvSpPr/>
            <p:nvPr/>
          </p:nvSpPr>
          <p:spPr>
            <a:xfrm>
              <a:off x="6025775" y="37973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65"/>
          <p:cNvSpPr txBox="1"/>
          <p:nvPr>
            <p:ph idx="1" type="subTitle"/>
          </p:nvPr>
        </p:nvSpPr>
        <p:spPr>
          <a:xfrm>
            <a:off x="4072200" y="2281539"/>
            <a:ext cx="4121400" cy="1171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 in the Solar System—it’s only a bit larger than the Moon. The planet’s name has nothing to do with the liquid metal</a:t>
            </a:r>
            <a:endParaRPr/>
          </a:p>
        </p:txBody>
      </p:sp>
      <p:sp>
        <p:nvSpPr>
          <p:cNvPr id="1417" name="Google Shape;1417;p65"/>
          <p:cNvSpPr txBox="1"/>
          <p:nvPr>
            <p:ph type="title"/>
          </p:nvPr>
        </p:nvSpPr>
        <p:spPr>
          <a:xfrm>
            <a:off x="4072200" y="1704639"/>
            <a:ext cx="41214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1418" name="Google Shape;1418;p65"/>
          <p:cNvSpPr/>
          <p:nvPr/>
        </p:nvSpPr>
        <p:spPr>
          <a:xfrm>
            <a:off x="1568739" y="1173564"/>
            <a:ext cx="1469416" cy="2930099"/>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gradFill>
            <a:gsLst>
              <a:gs pos="0">
                <a:srgbClr val="66BEE9">
                  <a:alpha val="34509"/>
                </a:srgbClr>
              </a:gs>
              <a:gs pos="100000">
                <a:srgbClr val="4EB3E4">
                  <a:alpha val="57647"/>
                </a:srgbClr>
              </a:gs>
            </a:gsLst>
            <a:lin ang="5400012"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419" name="Google Shape;1419;p65"/>
          <p:cNvSpPr txBox="1"/>
          <p:nvPr/>
        </p:nvSpPr>
        <p:spPr>
          <a:xfrm>
            <a:off x="980138" y="4359825"/>
            <a:ext cx="2646600" cy="198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Quicksand"/>
                <a:ea typeface="Quicksand"/>
                <a:cs typeface="Quicksand"/>
                <a:sym typeface="Quicksand"/>
              </a:rPr>
              <a:t>Insert your multimedia content here</a:t>
            </a:r>
            <a:endParaRPr sz="1000">
              <a:solidFill>
                <a:schemeClr val="dk1"/>
              </a:solidFill>
              <a:latin typeface="Quicksand"/>
              <a:ea typeface="Quicksand"/>
              <a:cs typeface="Quicksand"/>
              <a:sym typeface="Quicksand"/>
            </a:endParaRPr>
          </a:p>
        </p:txBody>
      </p:sp>
      <p:pic>
        <p:nvPicPr>
          <p:cNvPr id="1420" name="Google Shape;1420;p65"/>
          <p:cNvPicPr preferRelativeResize="0"/>
          <p:nvPr/>
        </p:nvPicPr>
        <p:blipFill rotWithShape="1">
          <a:blip r:embed="rId3">
            <a:alphaModFix/>
          </a:blip>
          <a:srcRect b="15135" l="68394" r="15414" t="33781"/>
          <a:stretch/>
        </p:blipFill>
        <p:spPr>
          <a:xfrm>
            <a:off x="1606475" y="1409225"/>
            <a:ext cx="1393951" cy="2458799"/>
          </a:xfrm>
          <a:prstGeom prst="rect">
            <a:avLst/>
          </a:prstGeom>
          <a:noFill/>
          <a:ln cap="flat" cmpd="sng" w="9525">
            <a:solidFill>
              <a:schemeClr val="lt1"/>
            </a:solidFill>
            <a:prstDash val="solid"/>
            <a:round/>
            <a:headEnd len="sm" w="sm" type="none"/>
            <a:tailEnd len="sm" w="sm" type="none"/>
          </a:ln>
        </p:spPr>
      </p:pic>
      <p:grpSp>
        <p:nvGrpSpPr>
          <p:cNvPr id="1421" name="Google Shape;1421;p65"/>
          <p:cNvGrpSpPr/>
          <p:nvPr/>
        </p:nvGrpSpPr>
        <p:grpSpPr>
          <a:xfrm>
            <a:off x="2775176" y="1100717"/>
            <a:ext cx="627083" cy="436814"/>
            <a:chOff x="5779976" y="1418876"/>
            <a:chExt cx="421200" cy="293400"/>
          </a:xfrm>
        </p:grpSpPr>
        <p:sp>
          <p:nvSpPr>
            <p:cNvPr id="1422" name="Google Shape;1422;p65"/>
            <p:cNvSpPr/>
            <p:nvPr/>
          </p:nvSpPr>
          <p:spPr>
            <a:xfrm>
              <a:off x="5779976" y="1418876"/>
              <a:ext cx="421200" cy="2934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5"/>
            <p:cNvSpPr/>
            <p:nvPr/>
          </p:nvSpPr>
          <p:spPr>
            <a:xfrm>
              <a:off x="5908478" y="1501513"/>
              <a:ext cx="157557" cy="139114"/>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chemeClr val="dk1">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424" name="Google Shape;1424;p65"/>
          <p:cNvGrpSpPr/>
          <p:nvPr/>
        </p:nvGrpSpPr>
        <p:grpSpPr>
          <a:xfrm>
            <a:off x="1203925" y="1693621"/>
            <a:ext cx="2586275" cy="1282796"/>
            <a:chOff x="5471225" y="1495650"/>
            <a:chExt cx="2586275" cy="1282796"/>
          </a:xfrm>
        </p:grpSpPr>
        <p:sp>
          <p:nvSpPr>
            <p:cNvPr id="1425" name="Google Shape;1425;p65"/>
            <p:cNvSpPr/>
            <p:nvPr/>
          </p:nvSpPr>
          <p:spPr>
            <a:xfrm>
              <a:off x="5471225" y="2264100"/>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5"/>
            <p:cNvSpPr/>
            <p:nvPr/>
          </p:nvSpPr>
          <p:spPr>
            <a:xfrm>
              <a:off x="5652100" y="2394800"/>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7071750" y="2545896"/>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gradFill>
              <a:gsLst>
                <a:gs pos="0">
                  <a:srgbClr val="66BEE9">
                    <a:alpha val="34509"/>
                  </a:srgbClr>
                </a:gs>
                <a:gs pos="100000">
                  <a:schemeClr val="lt2"/>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p:nvPr/>
          </p:nvSpPr>
          <p:spPr>
            <a:xfrm>
              <a:off x="7121900" y="2585421"/>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5"/>
            <p:cNvSpPr/>
            <p:nvPr/>
          </p:nvSpPr>
          <p:spPr>
            <a:xfrm>
              <a:off x="7345325" y="2621121"/>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5"/>
            <p:cNvSpPr/>
            <p:nvPr/>
          </p:nvSpPr>
          <p:spPr>
            <a:xfrm>
              <a:off x="7661425" y="2621121"/>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5"/>
            <p:cNvSpPr/>
            <p:nvPr/>
          </p:nvSpPr>
          <p:spPr>
            <a:xfrm>
              <a:off x="7345325" y="2683446"/>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5"/>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5"/>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7" name="Shape 1437"/>
        <p:cNvGrpSpPr/>
        <p:nvPr/>
      </p:nvGrpSpPr>
      <p:grpSpPr>
        <a:xfrm>
          <a:off x="0" y="0"/>
          <a:ext cx="0" cy="0"/>
          <a:chOff x="0" y="0"/>
          <a:chExt cx="0" cy="0"/>
        </a:xfrm>
      </p:grpSpPr>
      <p:sp>
        <p:nvSpPr>
          <p:cNvPr id="1438" name="Google Shape;1438;p66">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439" name="Google Shape;1439;p66">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40"/>
          <p:cNvGrpSpPr/>
          <p:nvPr/>
        </p:nvGrpSpPr>
        <p:grpSpPr>
          <a:xfrm>
            <a:off x="719975" y="1539905"/>
            <a:ext cx="3010825" cy="1776300"/>
            <a:chOff x="719975" y="1114972"/>
            <a:chExt cx="3010825" cy="1776300"/>
          </a:xfrm>
        </p:grpSpPr>
        <p:sp>
          <p:nvSpPr>
            <p:cNvPr id="757" name="Google Shape;757;p40"/>
            <p:cNvSpPr/>
            <p:nvPr/>
          </p:nvSpPr>
          <p:spPr>
            <a:xfrm>
              <a:off x="720000" y="1114972"/>
              <a:ext cx="3010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a:off x="719975" y="1114975"/>
              <a:ext cx="3010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40"/>
            <p:cNvGrpSpPr/>
            <p:nvPr/>
          </p:nvGrpSpPr>
          <p:grpSpPr>
            <a:xfrm flipH="1" rot="10800000">
              <a:off x="881412" y="1244995"/>
              <a:ext cx="429322" cy="93999"/>
              <a:chOff x="5840230" y="744468"/>
              <a:chExt cx="431653" cy="94500"/>
            </a:xfrm>
          </p:grpSpPr>
          <p:sp>
            <p:nvSpPr>
              <p:cNvPr id="760" name="Google Shape;760;p40"/>
              <p:cNvSpPr/>
              <p:nvPr/>
            </p:nvSpPr>
            <p:spPr>
              <a:xfrm>
                <a:off x="5840230"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a:off x="6008807"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a:off x="6177384"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3" name="Google Shape;763;p40"/>
          <p:cNvSpPr txBox="1"/>
          <p:nvPr>
            <p:ph idx="5" type="title"/>
          </p:nvPr>
        </p:nvSpPr>
        <p:spPr>
          <a:xfrm>
            <a:off x="3900975" y="170309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64" name="Google Shape;764;p40"/>
          <p:cNvSpPr txBox="1"/>
          <p:nvPr>
            <p:ph type="ctrTitle"/>
          </p:nvPr>
        </p:nvSpPr>
        <p:spPr>
          <a:xfrm>
            <a:off x="4884806" y="687907"/>
            <a:ext cx="3387000" cy="367500"/>
          </a:xfrm>
          <a:prstGeom prst="rect">
            <a:avLst/>
          </a:prstGeom>
        </p:spPr>
        <p:txBody>
          <a:bodyPr anchorCtr="0" anchor="ctr" bIns="91425" lIns="91425" spcFirstLastPara="1" rIns="0" wrap="square" tIns="91425">
            <a:noAutofit/>
          </a:bodyPr>
          <a:lstStyle/>
          <a:p>
            <a:pPr indent="0" lvl="0" marL="0" rtl="0" algn="l">
              <a:spcBef>
                <a:spcPts val="0"/>
              </a:spcBef>
              <a:spcAft>
                <a:spcPts val="0"/>
              </a:spcAft>
              <a:buNone/>
            </a:pPr>
            <a:r>
              <a:rPr lang="en"/>
              <a:t>PROBLEM VS. SOLUTION</a:t>
            </a:r>
            <a:endParaRPr/>
          </a:p>
        </p:txBody>
      </p:sp>
      <p:sp>
        <p:nvSpPr>
          <p:cNvPr id="765" name="Google Shape;765;p40"/>
          <p:cNvSpPr txBox="1"/>
          <p:nvPr>
            <p:ph idx="4" type="subTitle"/>
          </p:nvPr>
        </p:nvSpPr>
        <p:spPr>
          <a:xfrm>
            <a:off x="4884825" y="207215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66" name="Google Shape;766;p40"/>
          <p:cNvSpPr txBox="1"/>
          <p:nvPr>
            <p:ph idx="6" type="ctrTitle"/>
          </p:nvPr>
        </p:nvSpPr>
        <p:spPr>
          <a:xfrm>
            <a:off x="4884806" y="2716760"/>
            <a:ext cx="3387000" cy="367500"/>
          </a:xfrm>
          <a:prstGeom prst="rect">
            <a:avLst/>
          </a:prstGeom>
        </p:spPr>
        <p:txBody>
          <a:bodyPr anchorCtr="0" anchor="ctr" bIns="91425" lIns="91425" spcFirstLastPara="1" rIns="45700" wrap="square" tIns="91425">
            <a:noAutofit/>
          </a:bodyPr>
          <a:lstStyle/>
          <a:p>
            <a:pPr indent="0" lvl="0" marL="0" rtl="0" algn="l">
              <a:spcBef>
                <a:spcPts val="0"/>
              </a:spcBef>
              <a:spcAft>
                <a:spcPts val="0"/>
              </a:spcAft>
              <a:buNone/>
            </a:pPr>
            <a:r>
              <a:rPr lang="en"/>
              <a:t>MARKET &amp; COMPETITION</a:t>
            </a:r>
            <a:endParaRPr/>
          </a:p>
        </p:txBody>
      </p:sp>
      <p:sp>
        <p:nvSpPr>
          <p:cNvPr id="767" name="Google Shape;767;p40"/>
          <p:cNvSpPr txBox="1"/>
          <p:nvPr>
            <p:ph idx="3" type="ctrTitle"/>
          </p:nvPr>
        </p:nvSpPr>
        <p:spPr>
          <a:xfrm>
            <a:off x="4884825" y="1702324"/>
            <a:ext cx="33870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768" name="Google Shape;768;p40"/>
          <p:cNvSpPr txBox="1"/>
          <p:nvPr>
            <p:ph idx="14" type="ctrTitle"/>
          </p:nvPr>
        </p:nvSpPr>
        <p:spPr>
          <a:xfrm>
            <a:off x="4884804" y="3737197"/>
            <a:ext cx="3386700" cy="3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MODEL</a:t>
            </a:r>
            <a:endParaRPr/>
          </a:p>
        </p:txBody>
      </p:sp>
      <p:sp>
        <p:nvSpPr>
          <p:cNvPr id="769" name="Google Shape;769;p40"/>
          <p:cNvSpPr txBox="1"/>
          <p:nvPr>
            <p:ph idx="1" type="subTitle"/>
          </p:nvPr>
        </p:nvSpPr>
        <p:spPr>
          <a:xfrm>
            <a:off x="4884806" y="1054907"/>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0" name="Google Shape;770;p40"/>
          <p:cNvSpPr txBox="1"/>
          <p:nvPr>
            <p:ph idx="7" type="subTitle"/>
          </p:nvPr>
        </p:nvSpPr>
        <p:spPr>
          <a:xfrm>
            <a:off x="4884806" y="3082546"/>
            <a:ext cx="33870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1" name="Google Shape;771;p40"/>
          <p:cNvSpPr txBox="1"/>
          <p:nvPr>
            <p:ph idx="8" type="title"/>
          </p:nvPr>
        </p:nvSpPr>
        <p:spPr>
          <a:xfrm>
            <a:off x="3900975" y="2708167"/>
            <a:ext cx="9837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772" name="Google Shape;772;p40"/>
          <p:cNvSpPr txBox="1"/>
          <p:nvPr>
            <p:ph idx="9" type="subTitle"/>
          </p:nvPr>
        </p:nvSpPr>
        <p:spPr>
          <a:xfrm>
            <a:off x="4884804" y="4105722"/>
            <a:ext cx="3386700" cy="4929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773" name="Google Shape;773;p40"/>
          <p:cNvSpPr txBox="1"/>
          <p:nvPr>
            <p:ph idx="13" type="title"/>
          </p:nvPr>
        </p:nvSpPr>
        <p:spPr>
          <a:xfrm>
            <a:off x="3900975" y="3731625"/>
            <a:ext cx="983400" cy="86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74" name="Google Shape;774;p40"/>
          <p:cNvSpPr txBox="1"/>
          <p:nvPr>
            <p:ph idx="15" type="title"/>
          </p:nvPr>
        </p:nvSpPr>
        <p:spPr>
          <a:xfrm>
            <a:off x="822750" y="2035128"/>
            <a:ext cx="2835900" cy="1059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grpSp>
        <p:nvGrpSpPr>
          <p:cNvPr id="775" name="Google Shape;775;p40"/>
          <p:cNvGrpSpPr/>
          <p:nvPr/>
        </p:nvGrpSpPr>
        <p:grpSpPr>
          <a:xfrm>
            <a:off x="2627043" y="3133859"/>
            <a:ext cx="759839" cy="908118"/>
            <a:chOff x="7948975" y="1691400"/>
            <a:chExt cx="623125" cy="744725"/>
          </a:xfrm>
        </p:grpSpPr>
        <p:sp>
          <p:nvSpPr>
            <p:cNvPr id="776" name="Google Shape;776;p40"/>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40"/>
          <p:cNvGrpSpPr/>
          <p:nvPr/>
        </p:nvGrpSpPr>
        <p:grpSpPr>
          <a:xfrm>
            <a:off x="1964262" y="3226627"/>
            <a:ext cx="758924" cy="321556"/>
            <a:chOff x="5021875" y="2898100"/>
            <a:chExt cx="622375" cy="263700"/>
          </a:xfrm>
        </p:grpSpPr>
        <p:sp>
          <p:nvSpPr>
            <p:cNvPr id="794" name="Google Shape;794;p40"/>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0"/>
          <p:cNvGrpSpPr/>
          <p:nvPr/>
        </p:nvGrpSpPr>
        <p:grpSpPr>
          <a:xfrm>
            <a:off x="1104750" y="3455500"/>
            <a:ext cx="1175175" cy="606413"/>
            <a:chOff x="3058325" y="3603625"/>
            <a:chExt cx="1175175" cy="606413"/>
          </a:xfrm>
        </p:grpSpPr>
        <p:sp>
          <p:nvSpPr>
            <p:cNvPr id="804" name="Google Shape;804;p40"/>
            <p:cNvSpPr/>
            <p:nvPr/>
          </p:nvSpPr>
          <p:spPr>
            <a:xfrm>
              <a:off x="3058325" y="360362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3982725" y="39592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40"/>
          <p:cNvSpPr txBox="1"/>
          <p:nvPr>
            <p:ph idx="2" type="title"/>
          </p:nvPr>
        </p:nvSpPr>
        <p:spPr>
          <a:xfrm>
            <a:off x="3900975" y="685907"/>
            <a:ext cx="983700" cy="86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67"/>
          <p:cNvSpPr txBox="1"/>
          <p:nvPr>
            <p:ph type="title"/>
          </p:nvPr>
        </p:nvSpPr>
        <p:spPr>
          <a:xfrm>
            <a:off x="870732" y="1117196"/>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4,498,300</a:t>
            </a:r>
            <a:endParaRPr/>
          </a:p>
        </p:txBody>
      </p:sp>
      <p:sp>
        <p:nvSpPr>
          <p:cNvPr id="1445" name="Google Shape;1445;p67"/>
          <p:cNvSpPr txBox="1"/>
          <p:nvPr>
            <p:ph idx="1" type="subTitle"/>
          </p:nvPr>
        </p:nvSpPr>
        <p:spPr>
          <a:xfrm>
            <a:off x="3674050" y="3404742"/>
            <a:ext cx="4507500" cy="415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grpSp>
        <p:nvGrpSpPr>
          <p:cNvPr id="1446" name="Google Shape;1446;p67"/>
          <p:cNvGrpSpPr/>
          <p:nvPr/>
        </p:nvGrpSpPr>
        <p:grpSpPr>
          <a:xfrm>
            <a:off x="1019215" y="3288841"/>
            <a:ext cx="1911987" cy="433631"/>
            <a:chOff x="6153850" y="1669725"/>
            <a:chExt cx="1718949" cy="389816"/>
          </a:xfrm>
        </p:grpSpPr>
        <p:sp>
          <p:nvSpPr>
            <p:cNvPr id="1447" name="Google Shape;1447;p67"/>
            <p:cNvSpPr/>
            <p:nvPr/>
          </p:nvSpPr>
          <p:spPr>
            <a:xfrm>
              <a:off x="6156586" y="16724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chemeClr val="dk2"/>
            </a:solidFill>
            <a:ln>
              <a:noFill/>
            </a:ln>
            <a:effectLst>
              <a:outerShdw blurRad="28575" rotWithShape="0" algn="bl" dir="5280000" dist="190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6153850" y="1669725"/>
              <a:ext cx="1718949" cy="389816"/>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gradFill>
              <a:gsLst>
                <a:gs pos="0">
                  <a:srgbClr val="66BEE9">
                    <a:alpha val="34509"/>
                  </a:srgbClr>
                </a:gs>
                <a:gs pos="100000">
                  <a:srgbClr val="4EB3E4">
                    <a:alpha val="57647"/>
                  </a:srgbClr>
                </a:gs>
              </a:gsLst>
              <a:lin ang="5400012" scaled="0"/>
            </a:gradFill>
            <a:ln>
              <a:noFill/>
            </a:ln>
            <a:effectLst>
              <a:outerShdw blurRad="42863" rotWithShape="0" algn="bl" dir="528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6246166" y="17424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EA969D"/>
                </a:gs>
                <a:gs pos="100000">
                  <a:srgbClr val="CB3340"/>
                </a:gs>
              </a:gsLst>
              <a:lin ang="5400012" scaled="0"/>
            </a:gra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6579205" y="17959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7"/>
            <p:cNvSpPr/>
            <p:nvPr/>
          </p:nvSpPr>
          <p:spPr>
            <a:xfrm>
              <a:off x="7302010" y="17959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7"/>
            <p:cNvSpPr/>
            <p:nvPr/>
          </p:nvSpPr>
          <p:spPr>
            <a:xfrm>
              <a:off x="6579205" y="18908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chemeClr val="lt1"/>
            </a:solidFill>
            <a:ln>
              <a:noFill/>
            </a:ln>
            <a:effectLst>
              <a:outerShdw blurRad="28575" rotWithShape="0" algn="bl" dir="5280000" dist="19050">
                <a:schemeClr val="dk1">
                  <a:alpha val="17000"/>
                </a:schemeClr>
              </a:outerShdw>
              <a:reflection blurRad="0" dir="5400000" dist="76200" endA="0" endPos="25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67"/>
          <p:cNvGrpSpPr/>
          <p:nvPr/>
        </p:nvGrpSpPr>
        <p:grpSpPr>
          <a:xfrm flipH="1">
            <a:off x="7431373" y="2138628"/>
            <a:ext cx="750177" cy="489663"/>
            <a:chOff x="4842900" y="2922987"/>
            <a:chExt cx="436632" cy="284986"/>
          </a:xfrm>
        </p:grpSpPr>
        <p:sp>
          <p:nvSpPr>
            <p:cNvPr id="1454" name="Google Shape;1454;p67"/>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7"/>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67"/>
          <p:cNvGrpSpPr/>
          <p:nvPr/>
        </p:nvGrpSpPr>
        <p:grpSpPr>
          <a:xfrm>
            <a:off x="2695450" y="3531600"/>
            <a:ext cx="633707" cy="633733"/>
            <a:chOff x="3933325" y="3806050"/>
            <a:chExt cx="633707" cy="633733"/>
          </a:xfrm>
        </p:grpSpPr>
        <p:sp>
          <p:nvSpPr>
            <p:cNvPr id="1457" name="Google Shape;1457;p67"/>
            <p:cNvSpPr/>
            <p:nvPr/>
          </p:nvSpPr>
          <p:spPr>
            <a:xfrm>
              <a:off x="3933325" y="3806050"/>
              <a:ext cx="633707" cy="633733"/>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7"/>
            <p:cNvSpPr/>
            <p:nvPr/>
          </p:nvSpPr>
          <p:spPr>
            <a:xfrm>
              <a:off x="4038151" y="3846150"/>
              <a:ext cx="424036" cy="403974"/>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accent3"/>
            </a:solidFill>
            <a:ln>
              <a:noFill/>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7"/>
            <p:cNvSpPr/>
            <p:nvPr/>
          </p:nvSpPr>
          <p:spPr>
            <a:xfrm>
              <a:off x="4079011" y="4365773"/>
              <a:ext cx="343865" cy="25"/>
            </a:xfrm>
            <a:custGeom>
              <a:rect b="b" l="l" r="r" t="t"/>
              <a:pathLst>
                <a:path extrusionOk="0" fill="none" h="1" w="13558">
                  <a:moveTo>
                    <a:pt x="1" y="0"/>
                  </a:moveTo>
                  <a:lnTo>
                    <a:pt x="13557" y="0"/>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4079011" y="4314869"/>
              <a:ext cx="343865" cy="25"/>
            </a:xfrm>
            <a:custGeom>
              <a:rect b="b" l="l" r="r" t="t"/>
              <a:pathLst>
                <a:path extrusionOk="0" fill="none" h="1" w="13558">
                  <a:moveTo>
                    <a:pt x="1" y="1"/>
                  </a:moveTo>
                  <a:lnTo>
                    <a:pt x="13557" y="1"/>
                  </a:lnTo>
                </a:path>
              </a:pathLst>
            </a:custGeom>
            <a:noFill/>
            <a:ln cap="rnd" cmpd="sng" w="9525">
              <a:solidFill>
                <a:schemeClr val="lt1"/>
              </a:solidFill>
              <a:prstDash val="solid"/>
              <a:round/>
              <a:headEnd len="sm" w="sm" type="none"/>
              <a:tailEnd len="sm" w="sm" type="none"/>
            </a:ln>
            <a:effectLst>
              <a:outerShdw blurRad="57150" rotWithShape="0" algn="bl" dir="5400000" dist="190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1" name="Google Shape;1461;p67"/>
          <p:cNvGrpSpPr/>
          <p:nvPr/>
        </p:nvGrpSpPr>
        <p:grpSpPr>
          <a:xfrm>
            <a:off x="2077879" y="2842617"/>
            <a:ext cx="588900" cy="410100"/>
            <a:chOff x="1839104" y="3646567"/>
            <a:chExt cx="588900" cy="410100"/>
          </a:xfrm>
        </p:grpSpPr>
        <p:sp>
          <p:nvSpPr>
            <p:cNvPr id="1462" name="Google Shape;1462;p67"/>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3" name="Google Shape;1463;p67"/>
            <p:cNvGrpSpPr/>
            <p:nvPr/>
          </p:nvGrpSpPr>
          <p:grpSpPr>
            <a:xfrm>
              <a:off x="1980038" y="3691275"/>
              <a:ext cx="307025" cy="320700"/>
              <a:chOff x="1964125" y="3934650"/>
              <a:chExt cx="307025" cy="320700"/>
            </a:xfrm>
          </p:grpSpPr>
          <p:sp>
            <p:nvSpPr>
              <p:cNvPr id="1464" name="Google Shape;1464;p67"/>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6" name="Google Shape;1466;p67"/>
          <p:cNvGrpSpPr/>
          <p:nvPr/>
        </p:nvGrpSpPr>
        <p:grpSpPr>
          <a:xfrm>
            <a:off x="870725" y="771350"/>
            <a:ext cx="7346975" cy="3749625"/>
            <a:chOff x="2824300" y="919475"/>
            <a:chExt cx="7346975" cy="3749625"/>
          </a:xfrm>
        </p:grpSpPr>
        <p:sp>
          <p:nvSpPr>
            <p:cNvPr id="1467" name="Google Shape;1467;p67"/>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9920500" y="9194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2" name="Shape 1472"/>
        <p:cNvGrpSpPr/>
        <p:nvPr/>
      </p:nvGrpSpPr>
      <p:grpSpPr>
        <a:xfrm>
          <a:off x="0" y="0"/>
          <a:ext cx="0" cy="0"/>
          <a:chOff x="0" y="0"/>
          <a:chExt cx="0" cy="0"/>
        </a:xfrm>
      </p:grpSpPr>
      <p:sp>
        <p:nvSpPr>
          <p:cNvPr id="1473" name="Google Shape;1473;p68">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474" name="Google Shape;1474;p68">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8" name="Shape 1478"/>
        <p:cNvGrpSpPr/>
        <p:nvPr/>
      </p:nvGrpSpPr>
      <p:grpSpPr>
        <a:xfrm>
          <a:off x="0" y="0"/>
          <a:ext cx="0" cy="0"/>
          <a:chOff x="0" y="0"/>
          <a:chExt cx="0" cy="0"/>
        </a:xfrm>
      </p:grpSpPr>
      <p:sp>
        <p:nvSpPr>
          <p:cNvPr id="1479" name="Google Shape;1479;p69">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480" name="Google Shape;1480;p69">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grpSp>
        <p:nvGrpSpPr>
          <p:cNvPr id="1485" name="Google Shape;1485;p70"/>
          <p:cNvGrpSpPr/>
          <p:nvPr/>
        </p:nvGrpSpPr>
        <p:grpSpPr>
          <a:xfrm>
            <a:off x="4568870" y="1437775"/>
            <a:ext cx="3095449" cy="3114902"/>
            <a:chOff x="486901" y="1114990"/>
            <a:chExt cx="3574834" cy="3597300"/>
          </a:xfrm>
        </p:grpSpPr>
        <p:sp>
          <p:nvSpPr>
            <p:cNvPr id="1486" name="Google Shape;1486;p70"/>
            <p:cNvSpPr/>
            <p:nvPr/>
          </p:nvSpPr>
          <p:spPr>
            <a:xfrm>
              <a:off x="486935" y="1114990"/>
              <a:ext cx="3574800" cy="3597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0"/>
            <p:cNvSpPr/>
            <p:nvPr/>
          </p:nvSpPr>
          <p:spPr>
            <a:xfrm>
              <a:off x="486901" y="1115005"/>
              <a:ext cx="357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70"/>
            <p:cNvGrpSpPr/>
            <p:nvPr/>
          </p:nvGrpSpPr>
          <p:grpSpPr>
            <a:xfrm flipH="1" rot="10800000">
              <a:off x="620929" y="1244995"/>
              <a:ext cx="429322" cy="93999"/>
              <a:chOff x="5578333" y="744468"/>
              <a:chExt cx="431653" cy="94500"/>
            </a:xfrm>
          </p:grpSpPr>
          <p:sp>
            <p:nvSpPr>
              <p:cNvPr id="1489" name="Google Shape;1489;p70"/>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0"/>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2" name="Google Shape;1492;p70"/>
          <p:cNvSpPr txBox="1"/>
          <p:nvPr/>
        </p:nvSpPr>
        <p:spPr>
          <a:xfrm>
            <a:off x="4919445" y="4070743"/>
            <a:ext cx="2394300" cy="4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pic>
        <p:nvPicPr>
          <p:cNvPr id="1493" name="Google Shape;1493;p70" title="Gráfico">
            <a:hlinkClick r:id="rId4"/>
          </p:cNvPr>
          <p:cNvPicPr preferRelativeResize="0"/>
          <p:nvPr/>
        </p:nvPicPr>
        <p:blipFill>
          <a:blip r:embed="rId5">
            <a:alphaModFix/>
          </a:blip>
          <a:stretch>
            <a:fillRect/>
          </a:stretch>
        </p:blipFill>
        <p:spPr>
          <a:xfrm>
            <a:off x="4989350" y="1742683"/>
            <a:ext cx="2254501" cy="2260585"/>
          </a:xfrm>
          <a:prstGeom prst="rect">
            <a:avLst/>
          </a:prstGeom>
          <a:noFill/>
          <a:ln>
            <a:noFill/>
          </a:ln>
        </p:spPr>
      </p:pic>
      <p:sp>
        <p:nvSpPr>
          <p:cNvPr id="1494" name="Google Shape;1494;p70"/>
          <p:cNvSpPr/>
          <p:nvPr/>
        </p:nvSpPr>
        <p:spPr>
          <a:xfrm>
            <a:off x="1263350" y="1762475"/>
            <a:ext cx="2341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a:off x="1263350" y="3019825"/>
            <a:ext cx="2341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TRACTION</a:t>
            </a:r>
            <a:endParaRPr/>
          </a:p>
        </p:txBody>
      </p:sp>
      <p:sp>
        <p:nvSpPr>
          <p:cNvPr id="1497" name="Google Shape;1497;p70"/>
          <p:cNvSpPr txBox="1"/>
          <p:nvPr/>
        </p:nvSpPr>
        <p:spPr>
          <a:xfrm>
            <a:off x="1350500" y="1772500"/>
            <a:ext cx="2167500" cy="3381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1498" name="Google Shape;1498;p70"/>
          <p:cNvSpPr txBox="1"/>
          <p:nvPr/>
        </p:nvSpPr>
        <p:spPr>
          <a:xfrm>
            <a:off x="1263350" y="2223354"/>
            <a:ext cx="2341800" cy="6354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actually a cold place</a:t>
            </a:r>
            <a:endParaRPr>
              <a:solidFill>
                <a:schemeClr val="dk1"/>
              </a:solidFill>
              <a:latin typeface="Quicksand"/>
              <a:ea typeface="Quicksand"/>
              <a:cs typeface="Quicksand"/>
              <a:sym typeface="Quicksand"/>
            </a:endParaRPr>
          </a:p>
        </p:txBody>
      </p:sp>
      <p:sp>
        <p:nvSpPr>
          <p:cNvPr id="1499" name="Google Shape;1499;p70"/>
          <p:cNvSpPr txBox="1"/>
          <p:nvPr/>
        </p:nvSpPr>
        <p:spPr>
          <a:xfrm>
            <a:off x="1350500" y="3042774"/>
            <a:ext cx="2167500" cy="2958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1500" name="Google Shape;1500;p70"/>
          <p:cNvSpPr txBox="1"/>
          <p:nvPr/>
        </p:nvSpPr>
        <p:spPr>
          <a:xfrm>
            <a:off x="1263350" y="3484718"/>
            <a:ext cx="2341800" cy="635400"/>
          </a:xfrm>
          <a:prstGeom prst="rect">
            <a:avLst/>
          </a:prstGeom>
          <a:noFill/>
          <a:ln>
            <a:noFill/>
          </a:ln>
        </p:spPr>
        <p:txBody>
          <a:bodyPr anchorCtr="0" anchor="ctr" bIns="0" lIns="91425"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 in the Solar System</a:t>
            </a:r>
            <a:endParaRPr>
              <a:solidFill>
                <a:schemeClr val="dk1"/>
              </a:solidFill>
              <a:latin typeface="Quicksand"/>
              <a:ea typeface="Quicksand"/>
              <a:cs typeface="Quicksand"/>
              <a:sym typeface="Quicksand"/>
            </a:endParaRPr>
          </a:p>
        </p:txBody>
      </p:sp>
      <p:sp>
        <p:nvSpPr>
          <p:cNvPr id="1501" name="Google Shape;1501;p70"/>
          <p:cNvSpPr/>
          <p:nvPr/>
        </p:nvSpPr>
        <p:spPr>
          <a:xfrm>
            <a:off x="7466775" y="3278200"/>
            <a:ext cx="703500" cy="7035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80%</a:t>
            </a:r>
            <a:endParaRPr b="1" sz="1600">
              <a:solidFill>
                <a:schemeClr val="lt1"/>
              </a:solidFill>
              <a:latin typeface="Orbitron"/>
              <a:ea typeface="Orbitron"/>
              <a:cs typeface="Orbitron"/>
              <a:sym typeface="Orbitron"/>
            </a:endParaRPr>
          </a:p>
        </p:txBody>
      </p:sp>
      <p:sp>
        <p:nvSpPr>
          <p:cNvPr id="1502" name="Google Shape;1502;p70"/>
          <p:cNvSpPr/>
          <p:nvPr/>
        </p:nvSpPr>
        <p:spPr>
          <a:xfrm>
            <a:off x="4241100" y="1858600"/>
            <a:ext cx="703500" cy="703500"/>
          </a:xfrm>
          <a:prstGeom prst="roundRect">
            <a:avLst>
              <a:gd fmla="val 16667"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6000"/>
              </a:scheme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en" sz="1600">
                <a:solidFill>
                  <a:schemeClr val="lt1"/>
                </a:solidFill>
                <a:latin typeface="Orbitron"/>
                <a:ea typeface="Orbitron"/>
                <a:cs typeface="Orbitron"/>
                <a:sym typeface="Orbitron"/>
              </a:rPr>
              <a:t>2</a:t>
            </a:r>
            <a:r>
              <a:rPr b="1" lang="en" sz="1600">
                <a:solidFill>
                  <a:schemeClr val="lt1"/>
                </a:solidFill>
                <a:latin typeface="Orbitron"/>
                <a:ea typeface="Orbitron"/>
                <a:cs typeface="Orbitron"/>
                <a:sym typeface="Orbitron"/>
              </a:rPr>
              <a:t>0%</a:t>
            </a:r>
            <a:endParaRPr b="1" sz="1600">
              <a:solidFill>
                <a:schemeClr val="lt1"/>
              </a:solidFill>
              <a:latin typeface="Orbitron"/>
              <a:ea typeface="Orbitron"/>
              <a:cs typeface="Orbitron"/>
              <a:sym typeface="Orbitron"/>
            </a:endParaRPr>
          </a:p>
        </p:txBody>
      </p:sp>
      <p:cxnSp>
        <p:nvCxnSpPr>
          <p:cNvPr id="1503" name="Google Shape;1503;p70"/>
          <p:cNvCxnSpPr>
            <a:stCxn id="1502" idx="3"/>
          </p:cNvCxnSpPr>
          <p:nvPr/>
        </p:nvCxnSpPr>
        <p:spPr>
          <a:xfrm>
            <a:off x="4944600" y="2210350"/>
            <a:ext cx="676500" cy="2679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1504" name="Google Shape;1504;p70"/>
          <p:cNvCxnSpPr>
            <a:stCxn id="1501" idx="1"/>
          </p:cNvCxnSpPr>
          <p:nvPr/>
        </p:nvCxnSpPr>
        <p:spPr>
          <a:xfrm rot="10800000">
            <a:off x="6821475" y="3168850"/>
            <a:ext cx="645300" cy="461100"/>
          </a:xfrm>
          <a:prstGeom prst="bentConnector3">
            <a:avLst>
              <a:gd fmla="val 50000" name="adj1"/>
            </a:avLst>
          </a:prstGeom>
          <a:noFill/>
          <a:ln cap="flat" cmpd="sng" w="19050">
            <a:solidFill>
              <a:schemeClr val="dk1"/>
            </a:solidFill>
            <a:prstDash val="solid"/>
            <a:round/>
            <a:headEnd len="med" w="med" type="none"/>
            <a:tailEnd len="med" w="med" type="oval"/>
          </a:ln>
        </p:spPr>
      </p:cxnSp>
      <p:grpSp>
        <p:nvGrpSpPr>
          <p:cNvPr id="1505" name="Google Shape;1505;p70"/>
          <p:cNvGrpSpPr/>
          <p:nvPr/>
        </p:nvGrpSpPr>
        <p:grpSpPr>
          <a:xfrm>
            <a:off x="3354375" y="1240575"/>
            <a:ext cx="4839225" cy="3276475"/>
            <a:chOff x="5307950" y="1388700"/>
            <a:chExt cx="4839225" cy="3276475"/>
          </a:xfrm>
        </p:grpSpPr>
        <p:sp>
          <p:nvSpPr>
            <p:cNvPr id="1506" name="Google Shape;1506;p70"/>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5307950" y="44144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70"/>
          <p:cNvGrpSpPr/>
          <p:nvPr/>
        </p:nvGrpSpPr>
        <p:grpSpPr>
          <a:xfrm>
            <a:off x="7075429" y="1265092"/>
            <a:ext cx="588900" cy="410100"/>
            <a:chOff x="1839104" y="3646567"/>
            <a:chExt cx="588900" cy="410100"/>
          </a:xfrm>
        </p:grpSpPr>
        <p:sp>
          <p:nvSpPr>
            <p:cNvPr id="1509" name="Google Shape;1509;p70"/>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70"/>
            <p:cNvGrpSpPr/>
            <p:nvPr/>
          </p:nvGrpSpPr>
          <p:grpSpPr>
            <a:xfrm>
              <a:off x="1980038" y="3691275"/>
              <a:ext cx="307025" cy="320700"/>
              <a:chOff x="1964125" y="3934650"/>
              <a:chExt cx="307025" cy="320700"/>
            </a:xfrm>
          </p:grpSpPr>
          <p:sp>
            <p:nvSpPr>
              <p:cNvPr id="1511" name="Google Shape;1511;p70"/>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grpSp>
        <p:nvGrpSpPr>
          <p:cNvPr id="1517" name="Google Shape;1517;p71"/>
          <p:cNvGrpSpPr/>
          <p:nvPr/>
        </p:nvGrpSpPr>
        <p:grpSpPr>
          <a:xfrm>
            <a:off x="870725" y="1663975"/>
            <a:ext cx="7281525" cy="2857000"/>
            <a:chOff x="2824300" y="1812100"/>
            <a:chExt cx="7281525" cy="2857000"/>
          </a:xfrm>
        </p:grpSpPr>
        <p:sp>
          <p:nvSpPr>
            <p:cNvPr id="1518" name="Google Shape;1518;p71"/>
            <p:cNvSpPr/>
            <p:nvPr/>
          </p:nvSpPr>
          <p:spPr>
            <a:xfrm>
              <a:off x="2824300" y="431345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1"/>
            <p:cNvSpPr/>
            <p:nvPr/>
          </p:nvSpPr>
          <p:spPr>
            <a:xfrm>
              <a:off x="9855050" y="18121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71"/>
          <p:cNvGrpSpPr/>
          <p:nvPr/>
        </p:nvGrpSpPr>
        <p:grpSpPr>
          <a:xfrm>
            <a:off x="4957182" y="1348675"/>
            <a:ext cx="2299225" cy="3108284"/>
            <a:chOff x="486919" y="1114962"/>
            <a:chExt cx="2619901" cy="3541800"/>
          </a:xfrm>
        </p:grpSpPr>
        <p:sp>
          <p:nvSpPr>
            <p:cNvPr id="1521" name="Google Shape;1521;p7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71"/>
            <p:cNvGrpSpPr/>
            <p:nvPr/>
          </p:nvGrpSpPr>
          <p:grpSpPr>
            <a:xfrm flipH="1" rot="10800000">
              <a:off x="620929" y="1244995"/>
              <a:ext cx="429322" cy="93999"/>
              <a:chOff x="5578333" y="744468"/>
              <a:chExt cx="431653" cy="94500"/>
            </a:xfrm>
          </p:grpSpPr>
          <p:sp>
            <p:nvSpPr>
              <p:cNvPr id="1524" name="Google Shape;1524;p7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7" name="Google Shape;1527;p71"/>
          <p:cNvGrpSpPr/>
          <p:nvPr/>
        </p:nvGrpSpPr>
        <p:grpSpPr>
          <a:xfrm>
            <a:off x="1896667" y="878632"/>
            <a:ext cx="2299225" cy="3108284"/>
            <a:chOff x="486919" y="1114962"/>
            <a:chExt cx="2619901" cy="3541800"/>
          </a:xfrm>
        </p:grpSpPr>
        <p:sp>
          <p:nvSpPr>
            <p:cNvPr id="1528" name="Google Shape;1528;p71"/>
            <p:cNvSpPr/>
            <p:nvPr/>
          </p:nvSpPr>
          <p:spPr>
            <a:xfrm>
              <a:off x="486920" y="1114962"/>
              <a:ext cx="2619900" cy="35418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a:off x="486919" y="1114991"/>
              <a:ext cx="2619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71"/>
            <p:cNvGrpSpPr/>
            <p:nvPr/>
          </p:nvGrpSpPr>
          <p:grpSpPr>
            <a:xfrm flipH="1" rot="10800000">
              <a:off x="620929" y="1244995"/>
              <a:ext cx="429322" cy="93999"/>
              <a:chOff x="5578333" y="744468"/>
              <a:chExt cx="431653" cy="94500"/>
            </a:xfrm>
          </p:grpSpPr>
          <p:sp>
            <p:nvSpPr>
              <p:cNvPr id="1531" name="Google Shape;1531;p71"/>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4" name="Google Shape;1534;p71"/>
          <p:cNvSpPr/>
          <p:nvPr/>
        </p:nvSpPr>
        <p:spPr>
          <a:xfrm>
            <a:off x="2070079" y="2513407"/>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txBox="1"/>
          <p:nvPr>
            <p:ph type="title"/>
          </p:nvPr>
        </p:nvSpPr>
        <p:spPr>
          <a:xfrm>
            <a:off x="2011429" y="1813593"/>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12,543</a:t>
            </a:r>
            <a:endParaRPr/>
          </a:p>
        </p:txBody>
      </p:sp>
      <p:sp>
        <p:nvSpPr>
          <p:cNvPr id="1536" name="Google Shape;1536;p71"/>
          <p:cNvSpPr txBox="1"/>
          <p:nvPr>
            <p:ph idx="1" type="subTitle"/>
          </p:nvPr>
        </p:nvSpPr>
        <p:spPr>
          <a:xfrm>
            <a:off x="2011579" y="2994376"/>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a:t>
            </a:r>
            <a:endParaRPr/>
          </a:p>
        </p:txBody>
      </p:sp>
      <p:sp>
        <p:nvSpPr>
          <p:cNvPr id="1537" name="Google Shape;1537;p71"/>
          <p:cNvSpPr txBox="1"/>
          <p:nvPr>
            <p:ph idx="2" type="title"/>
          </p:nvPr>
        </p:nvSpPr>
        <p:spPr>
          <a:xfrm>
            <a:off x="5072095" y="2283636"/>
            <a:ext cx="2069400" cy="69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538" name="Google Shape;1538;p71"/>
          <p:cNvSpPr txBox="1"/>
          <p:nvPr>
            <p:ph idx="3" type="subTitle"/>
          </p:nvPr>
        </p:nvSpPr>
        <p:spPr>
          <a:xfrm>
            <a:off x="5072095" y="3464418"/>
            <a:ext cx="20694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p:txBody>
      </p:sp>
      <p:sp>
        <p:nvSpPr>
          <p:cNvPr id="1539" name="Google Shape;1539;p71"/>
          <p:cNvSpPr/>
          <p:nvPr/>
        </p:nvSpPr>
        <p:spPr>
          <a:xfrm>
            <a:off x="5130595" y="298345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txBox="1"/>
          <p:nvPr>
            <p:ph idx="4" type="subTitle"/>
          </p:nvPr>
        </p:nvSpPr>
        <p:spPr>
          <a:xfrm>
            <a:off x="2241046" y="2561682"/>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41" name="Google Shape;1541;p71"/>
          <p:cNvSpPr/>
          <p:nvPr/>
        </p:nvSpPr>
        <p:spPr>
          <a:xfrm>
            <a:off x="2855279" y="1469937"/>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2" name="Google Shape;1542;p71"/>
          <p:cNvGrpSpPr/>
          <p:nvPr/>
        </p:nvGrpSpPr>
        <p:grpSpPr>
          <a:xfrm>
            <a:off x="5929467" y="1949805"/>
            <a:ext cx="367261" cy="364686"/>
            <a:chOff x="-64781025" y="3361050"/>
            <a:chExt cx="317425" cy="315200"/>
          </a:xfrm>
        </p:grpSpPr>
        <p:sp>
          <p:nvSpPr>
            <p:cNvPr id="1543" name="Google Shape;1543;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71"/>
          <p:cNvSpPr txBox="1"/>
          <p:nvPr>
            <p:ph idx="5" type="subTitle"/>
          </p:nvPr>
        </p:nvSpPr>
        <p:spPr>
          <a:xfrm>
            <a:off x="5300699" y="3031725"/>
            <a:ext cx="1624800" cy="24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grpSp>
        <p:nvGrpSpPr>
          <p:cNvPr id="1548" name="Google Shape;1548;p71"/>
          <p:cNvGrpSpPr/>
          <p:nvPr/>
        </p:nvGrpSpPr>
        <p:grpSpPr>
          <a:xfrm>
            <a:off x="1454679" y="1504517"/>
            <a:ext cx="588878" cy="410243"/>
            <a:chOff x="7718626" y="1238667"/>
            <a:chExt cx="627000" cy="436800"/>
          </a:xfrm>
        </p:grpSpPr>
        <p:sp>
          <p:nvSpPr>
            <p:cNvPr id="1549" name="Google Shape;1549;p71"/>
            <p:cNvSpPr/>
            <p:nvPr/>
          </p:nvSpPr>
          <p:spPr>
            <a:xfrm>
              <a:off x="7718626" y="1238667"/>
              <a:ext cx="627000" cy="436800"/>
            </a:xfrm>
            <a:prstGeom prst="wedgeRoundRectCallout">
              <a:avLst>
                <a:gd fmla="val -17374" name="adj1"/>
                <a:gd fmla="val 73101" name="adj2"/>
                <a:gd fmla="val 0" name="adj3"/>
              </a:avLst>
            </a:prstGeom>
            <a:solidFill>
              <a:schemeClr val="accent1"/>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7973613" y="1296725"/>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7878613" y="1426650"/>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71"/>
          <p:cNvGrpSpPr/>
          <p:nvPr/>
        </p:nvGrpSpPr>
        <p:grpSpPr>
          <a:xfrm>
            <a:off x="7141509" y="3261765"/>
            <a:ext cx="1010747" cy="784263"/>
            <a:chOff x="1150100" y="2672675"/>
            <a:chExt cx="1076178" cy="835033"/>
          </a:xfrm>
        </p:grpSpPr>
        <p:sp>
          <p:nvSpPr>
            <p:cNvPr id="1553" name="Google Shape;1553;p71"/>
            <p:cNvSpPr/>
            <p:nvPr/>
          </p:nvSpPr>
          <p:spPr>
            <a:xfrm>
              <a:off x="1150100" y="2672675"/>
              <a:ext cx="1076178" cy="835033"/>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solidFill>
              <a:schemeClr val="accent3"/>
            </a:solidFill>
            <a:ln>
              <a:noFill/>
            </a:ln>
            <a:effectLst>
              <a:outerShdw blurRad="71438" rotWithShape="0" algn="bl" dir="5400000" dist="47625">
                <a:schemeClr val="dk1">
                  <a:alpha val="18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71"/>
            <p:cNvGrpSpPr/>
            <p:nvPr/>
          </p:nvGrpSpPr>
          <p:grpSpPr>
            <a:xfrm>
              <a:off x="1399112" y="2789445"/>
              <a:ext cx="622391" cy="623829"/>
              <a:chOff x="5096713" y="3964200"/>
              <a:chExt cx="324500" cy="325250"/>
            </a:xfrm>
          </p:grpSpPr>
          <p:sp>
            <p:nvSpPr>
              <p:cNvPr id="1555" name="Google Shape;1555;p71"/>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1"/>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1"/>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0" name="Google Shape;1560;p71"/>
          <p:cNvGrpSpPr/>
          <p:nvPr/>
        </p:nvGrpSpPr>
        <p:grpSpPr>
          <a:xfrm>
            <a:off x="7571621" y="3977686"/>
            <a:ext cx="712744" cy="301989"/>
            <a:chOff x="5021875" y="2898100"/>
            <a:chExt cx="622375" cy="263700"/>
          </a:xfrm>
        </p:grpSpPr>
        <p:sp>
          <p:nvSpPr>
            <p:cNvPr id="1561" name="Google Shape;1561;p71"/>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1"/>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1"/>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1"/>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1"/>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1"/>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3" name="Shape 1573"/>
        <p:cNvGrpSpPr/>
        <p:nvPr/>
      </p:nvGrpSpPr>
      <p:grpSpPr>
        <a:xfrm>
          <a:off x="0" y="0"/>
          <a:ext cx="0" cy="0"/>
          <a:chOff x="0" y="0"/>
          <a:chExt cx="0" cy="0"/>
        </a:xfrm>
      </p:grpSpPr>
      <p:sp>
        <p:nvSpPr>
          <p:cNvPr id="1574" name="Google Shape;1574;p72">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575" name="Google Shape;1575;p72">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73"/>
          <p:cNvSpPr/>
          <p:nvPr/>
        </p:nvSpPr>
        <p:spPr>
          <a:xfrm>
            <a:off x="723150"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3"/>
          <p:cNvSpPr/>
          <p:nvPr/>
        </p:nvSpPr>
        <p:spPr>
          <a:xfrm>
            <a:off x="723150"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3"/>
          <p:cNvSpPr/>
          <p:nvPr/>
        </p:nvSpPr>
        <p:spPr>
          <a:xfrm>
            <a:off x="3422423"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3"/>
          <p:cNvSpPr/>
          <p:nvPr/>
        </p:nvSpPr>
        <p:spPr>
          <a:xfrm>
            <a:off x="3422423"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3"/>
          <p:cNvSpPr/>
          <p:nvPr/>
        </p:nvSpPr>
        <p:spPr>
          <a:xfrm>
            <a:off x="6121694" y="1852599"/>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3"/>
          <p:cNvSpPr/>
          <p:nvPr/>
        </p:nvSpPr>
        <p:spPr>
          <a:xfrm>
            <a:off x="6121694" y="3454146"/>
            <a:ext cx="2299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3"/>
          <p:cNvSpPr txBox="1"/>
          <p:nvPr>
            <p:ph type="title"/>
          </p:nvPr>
        </p:nvSpPr>
        <p:spPr>
          <a:xfrm>
            <a:off x="720000" y="685946"/>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STUDY</a:t>
            </a:r>
            <a:endParaRPr/>
          </a:p>
        </p:txBody>
      </p:sp>
      <p:sp>
        <p:nvSpPr>
          <p:cNvPr id="1587" name="Google Shape;1587;p73"/>
          <p:cNvSpPr txBox="1"/>
          <p:nvPr>
            <p:ph idx="2" type="title"/>
          </p:nvPr>
        </p:nvSpPr>
        <p:spPr>
          <a:xfrm>
            <a:off x="954900"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88" name="Google Shape;1588;p73"/>
          <p:cNvSpPr txBox="1"/>
          <p:nvPr>
            <p:ph idx="1" type="subTitle"/>
          </p:nvPr>
        </p:nvSpPr>
        <p:spPr>
          <a:xfrm>
            <a:off x="720000" y="2300121"/>
            <a:ext cx="2305500" cy="71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589" name="Google Shape;1589;p73"/>
          <p:cNvSpPr txBox="1"/>
          <p:nvPr>
            <p:ph idx="3" type="title"/>
          </p:nvPr>
        </p:nvSpPr>
        <p:spPr>
          <a:xfrm>
            <a:off x="3654173"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90" name="Google Shape;1590;p73"/>
          <p:cNvSpPr txBox="1"/>
          <p:nvPr>
            <p:ph idx="4" type="subTitle"/>
          </p:nvPr>
        </p:nvSpPr>
        <p:spPr>
          <a:xfrm>
            <a:off x="3419273"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1591" name="Google Shape;1591;p73"/>
          <p:cNvSpPr txBox="1"/>
          <p:nvPr>
            <p:ph idx="5" type="title"/>
          </p:nvPr>
        </p:nvSpPr>
        <p:spPr>
          <a:xfrm>
            <a:off x="954900"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92" name="Google Shape;1592;p73"/>
          <p:cNvSpPr txBox="1"/>
          <p:nvPr>
            <p:ph idx="6" type="subTitle"/>
          </p:nvPr>
        </p:nvSpPr>
        <p:spPr>
          <a:xfrm>
            <a:off x="720000"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sp>
        <p:nvSpPr>
          <p:cNvPr id="1593" name="Google Shape;1593;p73"/>
          <p:cNvSpPr txBox="1"/>
          <p:nvPr>
            <p:ph idx="7" type="title"/>
          </p:nvPr>
        </p:nvSpPr>
        <p:spPr>
          <a:xfrm>
            <a:off x="3654173"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94" name="Google Shape;1594;p73"/>
          <p:cNvSpPr txBox="1"/>
          <p:nvPr>
            <p:ph idx="8" type="subTitle"/>
          </p:nvPr>
        </p:nvSpPr>
        <p:spPr>
          <a:xfrm>
            <a:off x="3419273"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 is composed of hydrogen and helium</a:t>
            </a:r>
            <a:endParaRPr/>
          </a:p>
        </p:txBody>
      </p:sp>
      <p:sp>
        <p:nvSpPr>
          <p:cNvPr id="1595" name="Google Shape;1595;p73"/>
          <p:cNvSpPr txBox="1"/>
          <p:nvPr>
            <p:ph idx="9" type="title"/>
          </p:nvPr>
        </p:nvSpPr>
        <p:spPr>
          <a:xfrm>
            <a:off x="6353444" y="19077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96" name="Google Shape;1596;p73"/>
          <p:cNvSpPr txBox="1"/>
          <p:nvPr>
            <p:ph idx="13" type="subTitle"/>
          </p:nvPr>
        </p:nvSpPr>
        <p:spPr>
          <a:xfrm>
            <a:off x="6118544" y="2296221"/>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1597" name="Google Shape;1597;p73"/>
          <p:cNvSpPr txBox="1"/>
          <p:nvPr>
            <p:ph idx="14" type="title"/>
          </p:nvPr>
        </p:nvSpPr>
        <p:spPr>
          <a:xfrm>
            <a:off x="6353444" y="3491375"/>
            <a:ext cx="1835700" cy="25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98" name="Google Shape;1598;p73"/>
          <p:cNvSpPr txBox="1"/>
          <p:nvPr>
            <p:ph idx="15" type="subTitle"/>
          </p:nvPr>
        </p:nvSpPr>
        <p:spPr>
          <a:xfrm>
            <a:off x="6118544" y="3888453"/>
            <a:ext cx="2305500" cy="7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grpSp>
        <p:nvGrpSpPr>
          <p:cNvPr id="1599" name="Google Shape;1599;p73"/>
          <p:cNvGrpSpPr/>
          <p:nvPr/>
        </p:nvGrpSpPr>
        <p:grpSpPr>
          <a:xfrm>
            <a:off x="1703578" y="1418165"/>
            <a:ext cx="338344" cy="338095"/>
            <a:chOff x="-61351725" y="3372400"/>
            <a:chExt cx="310350" cy="310150"/>
          </a:xfrm>
        </p:grpSpPr>
        <p:sp>
          <p:nvSpPr>
            <p:cNvPr id="1600" name="Google Shape;1600;p7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73"/>
          <p:cNvSpPr/>
          <p:nvPr/>
        </p:nvSpPr>
        <p:spPr>
          <a:xfrm>
            <a:off x="4396820" y="1415150"/>
            <a:ext cx="350405" cy="34869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73"/>
          <p:cNvGrpSpPr/>
          <p:nvPr/>
        </p:nvGrpSpPr>
        <p:grpSpPr>
          <a:xfrm>
            <a:off x="4389259" y="2996153"/>
            <a:ext cx="365529" cy="351279"/>
            <a:chOff x="-62890750" y="3747425"/>
            <a:chExt cx="330825" cy="317900"/>
          </a:xfrm>
        </p:grpSpPr>
        <p:sp>
          <p:nvSpPr>
            <p:cNvPr id="1605" name="Google Shape;1605;p7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73"/>
          <p:cNvGrpSpPr/>
          <p:nvPr/>
        </p:nvGrpSpPr>
        <p:grpSpPr>
          <a:xfrm>
            <a:off x="1697548" y="2991687"/>
            <a:ext cx="350405" cy="351258"/>
            <a:chOff x="-61783350" y="3743950"/>
            <a:chExt cx="316650" cy="317450"/>
          </a:xfrm>
        </p:grpSpPr>
        <p:sp>
          <p:nvSpPr>
            <p:cNvPr id="1620" name="Google Shape;1620;p7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73"/>
          <p:cNvGrpSpPr/>
          <p:nvPr/>
        </p:nvGrpSpPr>
        <p:grpSpPr>
          <a:xfrm>
            <a:off x="7122357" y="1418745"/>
            <a:ext cx="297874" cy="338100"/>
            <a:chOff x="2423775" y="3226875"/>
            <a:chExt cx="259925" cy="295000"/>
          </a:xfrm>
        </p:grpSpPr>
        <p:sp>
          <p:nvSpPr>
            <p:cNvPr id="1623" name="Google Shape;1623;p7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73"/>
          <p:cNvGrpSpPr/>
          <p:nvPr/>
        </p:nvGrpSpPr>
        <p:grpSpPr>
          <a:xfrm>
            <a:off x="7138142" y="2997693"/>
            <a:ext cx="266305" cy="349133"/>
            <a:chOff x="3167275" y="3227275"/>
            <a:chExt cx="225300" cy="295375"/>
          </a:xfrm>
        </p:grpSpPr>
        <p:sp>
          <p:nvSpPr>
            <p:cNvPr id="1627" name="Google Shape;1627;p7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73"/>
          <p:cNvGrpSpPr/>
          <p:nvPr/>
        </p:nvGrpSpPr>
        <p:grpSpPr>
          <a:xfrm>
            <a:off x="430650" y="1127738"/>
            <a:ext cx="8009275" cy="2114168"/>
            <a:chOff x="2384225" y="1275863"/>
            <a:chExt cx="8009275" cy="2114168"/>
          </a:xfrm>
        </p:grpSpPr>
        <p:sp>
          <p:nvSpPr>
            <p:cNvPr id="1633" name="Google Shape;1633;p73"/>
            <p:cNvSpPr/>
            <p:nvPr/>
          </p:nvSpPr>
          <p:spPr>
            <a:xfrm>
              <a:off x="2384225" y="3139795"/>
              <a:ext cx="250781" cy="250235"/>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3"/>
            <p:cNvSpPr/>
            <p:nvPr/>
          </p:nvSpPr>
          <p:spPr>
            <a:xfrm>
              <a:off x="10142725" y="1275863"/>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5"/>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74"/>
          <p:cNvSpPr/>
          <p:nvPr/>
        </p:nvSpPr>
        <p:spPr>
          <a:xfrm>
            <a:off x="719996" y="1414741"/>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5515796" y="141901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4"/>
          <p:cNvSpPr/>
          <p:nvPr/>
        </p:nvSpPr>
        <p:spPr>
          <a:xfrm>
            <a:off x="3117896" y="3000366"/>
            <a:ext cx="2908200" cy="1285200"/>
          </a:xfrm>
          <a:prstGeom prst="wedgeRoundRectCallout">
            <a:avLst>
              <a:gd fmla="val -17374" name="adj1"/>
              <a:gd fmla="val 73101" name="adj2"/>
              <a:gd fmla="val 0" name="adj3"/>
            </a:avLst>
          </a:prstGeom>
          <a:gradFill>
            <a:gsLst>
              <a:gs pos="0">
                <a:schemeClr val="lt1"/>
              </a:gs>
              <a:gs pos="100000">
                <a:srgbClr val="F9F8FF">
                  <a:alpha val="86666"/>
                </a:srgbClr>
              </a:gs>
            </a:gsLst>
            <a:lin ang="5400700" scaled="0"/>
          </a:gradFill>
          <a:ln cap="flat" cmpd="sng" w="9525">
            <a:solidFill>
              <a:schemeClr val="lt1"/>
            </a:solidFill>
            <a:prstDash val="solid"/>
            <a:round/>
            <a:headEnd len="sm" w="sm" type="none"/>
            <a:tailEnd len="sm" w="sm" type="none"/>
          </a:ln>
          <a:effectLst>
            <a:outerShdw blurRad="57150" rotWithShape="0" algn="bl" dir="540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74"/>
          <p:cNvGrpSpPr/>
          <p:nvPr/>
        </p:nvGrpSpPr>
        <p:grpSpPr>
          <a:xfrm>
            <a:off x="3056406" y="1509785"/>
            <a:ext cx="436726" cy="436069"/>
            <a:chOff x="2511750" y="2018800"/>
            <a:chExt cx="515250" cy="514475"/>
          </a:xfrm>
        </p:grpSpPr>
        <p:sp>
          <p:nvSpPr>
            <p:cNvPr id="1643" name="Google Shape;1643;p74"/>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4"/>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4"/>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74"/>
          <p:cNvGrpSpPr/>
          <p:nvPr/>
        </p:nvGrpSpPr>
        <p:grpSpPr>
          <a:xfrm>
            <a:off x="7852206" y="1509785"/>
            <a:ext cx="436726" cy="436069"/>
            <a:chOff x="2511750" y="2018800"/>
            <a:chExt cx="515250" cy="514475"/>
          </a:xfrm>
        </p:grpSpPr>
        <p:sp>
          <p:nvSpPr>
            <p:cNvPr id="1647" name="Google Shape;1647;p74"/>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4"/>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74"/>
          <p:cNvGrpSpPr/>
          <p:nvPr/>
        </p:nvGrpSpPr>
        <p:grpSpPr>
          <a:xfrm>
            <a:off x="5454306" y="3097556"/>
            <a:ext cx="436726" cy="436069"/>
            <a:chOff x="2511750" y="2018800"/>
            <a:chExt cx="515250" cy="514475"/>
          </a:xfrm>
        </p:grpSpPr>
        <p:sp>
          <p:nvSpPr>
            <p:cNvPr id="1651" name="Google Shape;1651;p74"/>
            <p:cNvSpPr/>
            <p:nvPr/>
          </p:nvSpPr>
          <p:spPr>
            <a:xfrm>
              <a:off x="2511750" y="2018800"/>
              <a:ext cx="515250" cy="514475"/>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4"/>
            <p:cNvSpPr/>
            <p:nvPr/>
          </p:nvSpPr>
          <p:spPr>
            <a:xfrm>
              <a:off x="2668300" y="2092125"/>
              <a:ext cx="202925" cy="184425"/>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4"/>
            <p:cNvSpPr/>
            <p:nvPr/>
          </p:nvSpPr>
          <p:spPr>
            <a:xfrm>
              <a:off x="2593075" y="2315175"/>
              <a:ext cx="353375" cy="202150"/>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4" name="Google Shape;1654;p7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REVIEWS</a:t>
            </a:r>
            <a:endParaRPr/>
          </a:p>
        </p:txBody>
      </p:sp>
      <p:sp>
        <p:nvSpPr>
          <p:cNvPr id="1655" name="Google Shape;1655;p74"/>
          <p:cNvSpPr txBox="1"/>
          <p:nvPr>
            <p:ph idx="2" type="title"/>
          </p:nvPr>
        </p:nvSpPr>
        <p:spPr>
          <a:xfrm>
            <a:off x="1005900"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HELEN DEE</a:t>
            </a:r>
            <a:endParaRPr/>
          </a:p>
        </p:txBody>
      </p:sp>
      <p:sp>
        <p:nvSpPr>
          <p:cNvPr id="1656" name="Google Shape;1656;p74"/>
          <p:cNvSpPr txBox="1"/>
          <p:nvPr>
            <p:ph idx="1" type="subTitle"/>
          </p:nvPr>
        </p:nvSpPr>
        <p:spPr>
          <a:xfrm>
            <a:off x="1005900" y="2059779"/>
            <a:ext cx="23364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Saturn is a gas giant and has several rings”</a:t>
            </a:r>
            <a:endParaRPr/>
          </a:p>
        </p:txBody>
      </p:sp>
      <p:sp>
        <p:nvSpPr>
          <p:cNvPr id="1657" name="Google Shape;1657;p74"/>
          <p:cNvSpPr txBox="1"/>
          <p:nvPr>
            <p:ph idx="3" type="title"/>
          </p:nvPr>
        </p:nvSpPr>
        <p:spPr>
          <a:xfrm>
            <a:off x="3403800" y="312677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JOHN JAMES</a:t>
            </a:r>
            <a:endParaRPr/>
          </a:p>
        </p:txBody>
      </p:sp>
      <p:sp>
        <p:nvSpPr>
          <p:cNvPr id="1658" name="Google Shape;1658;p74"/>
          <p:cNvSpPr txBox="1"/>
          <p:nvPr>
            <p:ph idx="4" type="subTitle"/>
          </p:nvPr>
        </p:nvSpPr>
        <p:spPr>
          <a:xfrm>
            <a:off x="3403800" y="3641923"/>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Venus is the second planet from the Sun”</a:t>
            </a:r>
            <a:endParaRPr/>
          </a:p>
        </p:txBody>
      </p:sp>
      <p:sp>
        <p:nvSpPr>
          <p:cNvPr id="1659" name="Google Shape;1659;p74"/>
          <p:cNvSpPr txBox="1"/>
          <p:nvPr>
            <p:ph idx="5" type="title"/>
          </p:nvPr>
        </p:nvSpPr>
        <p:spPr>
          <a:xfrm>
            <a:off x="5801693" y="1544225"/>
            <a:ext cx="2336400" cy="3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AMY McKANE</a:t>
            </a:r>
            <a:endParaRPr/>
          </a:p>
        </p:txBody>
      </p:sp>
      <p:sp>
        <p:nvSpPr>
          <p:cNvPr id="1660" name="Google Shape;1660;p74"/>
          <p:cNvSpPr txBox="1"/>
          <p:nvPr>
            <p:ph idx="6" type="subTitle"/>
          </p:nvPr>
        </p:nvSpPr>
        <p:spPr>
          <a:xfrm>
            <a:off x="5801693" y="2059779"/>
            <a:ext cx="2336400" cy="5727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a:t>
            </a:r>
            <a:r>
              <a:rPr lang="en"/>
              <a:t>Despite being red, Mars is a cold place”</a:t>
            </a:r>
            <a:endParaRPr/>
          </a:p>
        </p:txBody>
      </p:sp>
      <p:grpSp>
        <p:nvGrpSpPr>
          <p:cNvPr id="1661" name="Google Shape;1661;p74"/>
          <p:cNvGrpSpPr/>
          <p:nvPr/>
        </p:nvGrpSpPr>
        <p:grpSpPr>
          <a:xfrm>
            <a:off x="4891471" y="1686379"/>
            <a:ext cx="335393" cy="335328"/>
            <a:chOff x="7370250" y="3145350"/>
            <a:chExt cx="481956" cy="481863"/>
          </a:xfrm>
        </p:grpSpPr>
        <p:sp>
          <p:nvSpPr>
            <p:cNvPr id="1662" name="Google Shape;1662;p74"/>
            <p:cNvSpPr/>
            <p:nvPr/>
          </p:nvSpPr>
          <p:spPr>
            <a:xfrm>
              <a:off x="7370250" y="3145350"/>
              <a:ext cx="481956" cy="481863"/>
            </a:xfrm>
            <a:custGeom>
              <a:rect b="b" l="l" r="r" t="t"/>
              <a:pathLst>
                <a:path extrusionOk="0"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4"/>
            <p:cNvSpPr/>
            <p:nvPr/>
          </p:nvSpPr>
          <p:spPr>
            <a:xfrm>
              <a:off x="7370250" y="3145350"/>
              <a:ext cx="481956" cy="481863"/>
            </a:xfrm>
            <a:custGeom>
              <a:rect b="b" l="l" r="r" t="t"/>
              <a:pathLst>
                <a:path extrusionOk="0" fill="none" h="6171" w="6172">
                  <a:moveTo>
                    <a:pt x="6171" y="3070"/>
                  </a:moveTo>
                  <a:cubicBezTo>
                    <a:pt x="6171" y="4803"/>
                    <a:pt x="4803" y="6170"/>
                    <a:pt x="3071" y="6170"/>
                  </a:cubicBezTo>
                  <a:cubicBezTo>
                    <a:pt x="1369" y="6170"/>
                    <a:pt x="1" y="4803"/>
                    <a:pt x="1" y="3070"/>
                  </a:cubicBezTo>
                  <a:cubicBezTo>
                    <a:pt x="1" y="1368"/>
                    <a:pt x="1369" y="0"/>
                    <a:pt x="3071" y="0"/>
                  </a:cubicBezTo>
                  <a:cubicBezTo>
                    <a:pt x="4803" y="0"/>
                    <a:pt x="6171" y="1398"/>
                    <a:pt x="6171" y="3070"/>
                  </a:cubicBezTo>
                  <a:close/>
                </a:path>
              </a:pathLst>
            </a:custGeom>
            <a:solidFill>
              <a:schemeClr val="lt2"/>
            </a:solidFill>
            <a:ln cap="flat" cmpd="sng" w="9875">
              <a:solidFill>
                <a:schemeClr val="lt2"/>
              </a:solidFill>
              <a:prstDash val="solid"/>
              <a:miter lim="30395"/>
              <a:headEnd len="sm" w="sm" type="none"/>
              <a:tailEnd len="sm" w="sm" type="none"/>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4"/>
            <p:cNvSpPr/>
            <p:nvPr/>
          </p:nvSpPr>
          <p:spPr>
            <a:xfrm>
              <a:off x="7498466" y="3261616"/>
              <a:ext cx="237386" cy="237378"/>
            </a:xfrm>
            <a:custGeom>
              <a:rect b="b" l="l" r="r" t="t"/>
              <a:pathLst>
                <a:path extrusionOk="0" h="3040" w="3040">
                  <a:moveTo>
                    <a:pt x="2493" y="517"/>
                  </a:moveTo>
                  <a:cubicBezTo>
                    <a:pt x="1976" y="0"/>
                    <a:pt x="1064" y="0"/>
                    <a:pt x="517" y="517"/>
                  </a:cubicBezTo>
                  <a:cubicBezTo>
                    <a:pt x="61" y="973"/>
                    <a:pt x="0" y="1703"/>
                    <a:pt x="335" y="2250"/>
                  </a:cubicBezTo>
                  <a:lnTo>
                    <a:pt x="152" y="2918"/>
                  </a:lnTo>
                  <a:lnTo>
                    <a:pt x="821" y="2736"/>
                  </a:lnTo>
                  <a:cubicBezTo>
                    <a:pt x="1368" y="3040"/>
                    <a:pt x="2037" y="2949"/>
                    <a:pt x="2493" y="2493"/>
                  </a:cubicBezTo>
                  <a:cubicBezTo>
                    <a:pt x="3040" y="1976"/>
                    <a:pt x="3040" y="1095"/>
                    <a:pt x="2493" y="517"/>
                  </a:cubicBezTo>
                  <a:close/>
                </a:path>
              </a:pathLst>
            </a:custGeom>
            <a:solidFill>
              <a:schemeClr val="lt1"/>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4"/>
            <p:cNvSpPr/>
            <p:nvPr/>
          </p:nvSpPr>
          <p:spPr>
            <a:xfrm>
              <a:off x="7567258" y="3363671"/>
              <a:ext cx="35686" cy="35685"/>
            </a:xfrm>
            <a:custGeom>
              <a:rect b="b" l="l" r="r" t="t"/>
              <a:pathLst>
                <a:path extrusionOk="0" h="457" w="457">
                  <a:moveTo>
                    <a:pt x="457" y="244"/>
                  </a:moveTo>
                  <a:cubicBezTo>
                    <a:pt x="457" y="365"/>
                    <a:pt x="335" y="456"/>
                    <a:pt x="214" y="456"/>
                  </a:cubicBezTo>
                  <a:cubicBezTo>
                    <a:pt x="92" y="456"/>
                    <a:pt x="1" y="365"/>
                    <a:pt x="1" y="244"/>
                  </a:cubicBezTo>
                  <a:cubicBezTo>
                    <a:pt x="1" y="122"/>
                    <a:pt x="92" y="0"/>
                    <a:pt x="214" y="0"/>
                  </a:cubicBezTo>
                  <a:cubicBezTo>
                    <a:pt x="335" y="0"/>
                    <a:pt x="457" y="122"/>
                    <a:pt x="457" y="24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4"/>
            <p:cNvSpPr/>
            <p:nvPr/>
          </p:nvSpPr>
          <p:spPr>
            <a:xfrm>
              <a:off x="7631366" y="3361328"/>
              <a:ext cx="35686" cy="40370"/>
            </a:xfrm>
            <a:custGeom>
              <a:rect b="b" l="l" r="r" t="t"/>
              <a:pathLst>
                <a:path extrusionOk="0" h="517" w="457">
                  <a:moveTo>
                    <a:pt x="456" y="274"/>
                  </a:moveTo>
                  <a:cubicBezTo>
                    <a:pt x="456" y="395"/>
                    <a:pt x="335" y="517"/>
                    <a:pt x="244" y="517"/>
                  </a:cubicBezTo>
                  <a:cubicBezTo>
                    <a:pt x="122" y="517"/>
                    <a:pt x="0" y="395"/>
                    <a:pt x="0" y="274"/>
                  </a:cubicBezTo>
                  <a:cubicBezTo>
                    <a:pt x="0" y="152"/>
                    <a:pt x="122" y="30"/>
                    <a:pt x="244" y="30"/>
                  </a:cubicBezTo>
                  <a:cubicBezTo>
                    <a:pt x="335" y="0"/>
                    <a:pt x="456" y="122"/>
                    <a:pt x="456" y="274"/>
                  </a:cubicBezTo>
                  <a:close/>
                </a:path>
              </a:pathLst>
            </a:custGeom>
            <a:solidFill>
              <a:schemeClr val="lt2"/>
            </a:solidFill>
            <a:ln>
              <a:noFill/>
            </a:ln>
            <a:effectLst>
              <a:outerShdw blurRad="5715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74"/>
          <p:cNvGrpSpPr/>
          <p:nvPr/>
        </p:nvGrpSpPr>
        <p:grpSpPr>
          <a:xfrm>
            <a:off x="1005900" y="3388175"/>
            <a:ext cx="834775" cy="826450"/>
            <a:chOff x="1529600" y="2601475"/>
            <a:chExt cx="834775" cy="826450"/>
          </a:xfrm>
        </p:grpSpPr>
        <p:sp>
          <p:nvSpPr>
            <p:cNvPr id="1668" name="Google Shape;1668;p74"/>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4"/>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4"/>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4"/>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4"/>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4"/>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4"/>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5" name="Google Shape;1675;p74"/>
          <p:cNvGrpSpPr/>
          <p:nvPr/>
        </p:nvGrpSpPr>
        <p:grpSpPr>
          <a:xfrm>
            <a:off x="2005735" y="4063421"/>
            <a:ext cx="411118" cy="411118"/>
            <a:chOff x="2005735" y="4063421"/>
            <a:chExt cx="411118" cy="411118"/>
          </a:xfrm>
        </p:grpSpPr>
        <p:sp>
          <p:nvSpPr>
            <p:cNvPr id="1676" name="Google Shape;1676;p74"/>
            <p:cNvSpPr/>
            <p:nvPr/>
          </p:nvSpPr>
          <p:spPr>
            <a:xfrm>
              <a:off x="2005735" y="4063421"/>
              <a:ext cx="411118" cy="411118"/>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74"/>
            <p:cNvGrpSpPr/>
            <p:nvPr/>
          </p:nvGrpSpPr>
          <p:grpSpPr>
            <a:xfrm>
              <a:off x="2083249" y="4163871"/>
              <a:ext cx="256077" cy="210442"/>
              <a:chOff x="2083249" y="4163871"/>
              <a:chExt cx="256077" cy="210442"/>
            </a:xfrm>
          </p:grpSpPr>
          <p:sp>
            <p:nvSpPr>
              <p:cNvPr id="1678" name="Google Shape;1678;p74"/>
              <p:cNvSpPr/>
              <p:nvPr/>
            </p:nvSpPr>
            <p:spPr>
              <a:xfrm>
                <a:off x="2178006" y="4313606"/>
                <a:ext cx="66563" cy="60706"/>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4"/>
              <p:cNvSpPr/>
              <p:nvPr/>
            </p:nvSpPr>
            <p:spPr>
              <a:xfrm>
                <a:off x="2144718" y="4258909"/>
                <a:ext cx="132739" cy="46105"/>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4"/>
              <p:cNvSpPr/>
              <p:nvPr/>
            </p:nvSpPr>
            <p:spPr>
              <a:xfrm>
                <a:off x="2113403" y="4212206"/>
                <a:ext cx="194596" cy="55612"/>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4"/>
              <p:cNvSpPr/>
              <p:nvPr/>
            </p:nvSpPr>
            <p:spPr>
              <a:xfrm>
                <a:off x="2083249" y="4163871"/>
                <a:ext cx="256077" cy="67784"/>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2" name="Google Shape;1682;p74"/>
          <p:cNvGrpSpPr/>
          <p:nvPr/>
        </p:nvGrpSpPr>
        <p:grpSpPr>
          <a:xfrm>
            <a:off x="7090818" y="3427141"/>
            <a:ext cx="985772" cy="784253"/>
            <a:chOff x="4937025" y="1318050"/>
            <a:chExt cx="1125825" cy="895675"/>
          </a:xfrm>
        </p:grpSpPr>
        <p:sp>
          <p:nvSpPr>
            <p:cNvPr id="1683" name="Google Shape;1683;p74"/>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4"/>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4"/>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4"/>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4"/>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4" name="Google Shape;1694;p74"/>
          <p:cNvGrpSpPr/>
          <p:nvPr/>
        </p:nvGrpSpPr>
        <p:grpSpPr>
          <a:xfrm>
            <a:off x="4057264" y="2221318"/>
            <a:ext cx="577838" cy="411153"/>
            <a:chOff x="4937025" y="4378575"/>
            <a:chExt cx="1040775" cy="740550"/>
          </a:xfrm>
        </p:grpSpPr>
        <p:sp>
          <p:nvSpPr>
            <p:cNvPr id="1695" name="Google Shape;1695;p74"/>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4"/>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4"/>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4"/>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4"/>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4"/>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74"/>
          <p:cNvGrpSpPr/>
          <p:nvPr/>
        </p:nvGrpSpPr>
        <p:grpSpPr>
          <a:xfrm>
            <a:off x="2416850" y="2953825"/>
            <a:ext cx="4240475" cy="1400975"/>
            <a:chOff x="4370425" y="3101950"/>
            <a:chExt cx="4240475" cy="1400975"/>
          </a:xfrm>
        </p:grpSpPr>
        <p:sp>
          <p:nvSpPr>
            <p:cNvPr id="1702" name="Google Shape;1702;p74"/>
            <p:cNvSpPr/>
            <p:nvPr/>
          </p:nvSpPr>
          <p:spPr>
            <a:xfrm>
              <a:off x="4370425" y="3101950"/>
              <a:ext cx="289916" cy="289286"/>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4"/>
            <p:cNvSpPr/>
            <p:nvPr/>
          </p:nvSpPr>
          <p:spPr>
            <a:xfrm>
              <a:off x="8360125" y="425215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grpSp>
        <p:nvGrpSpPr>
          <p:cNvPr id="1708" name="Google Shape;1708;p75"/>
          <p:cNvGrpSpPr/>
          <p:nvPr/>
        </p:nvGrpSpPr>
        <p:grpSpPr>
          <a:xfrm>
            <a:off x="909610" y="1508550"/>
            <a:ext cx="7489600" cy="2648125"/>
            <a:chOff x="2944950" y="1656675"/>
            <a:chExt cx="7489600" cy="2648125"/>
          </a:xfrm>
        </p:grpSpPr>
        <p:sp>
          <p:nvSpPr>
            <p:cNvPr id="1709" name="Google Shape;1709;p75"/>
            <p:cNvSpPr/>
            <p:nvPr/>
          </p:nvSpPr>
          <p:spPr>
            <a:xfrm>
              <a:off x="2944950" y="1656675"/>
              <a:ext cx="176716" cy="176331"/>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dk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5"/>
            <p:cNvSpPr/>
            <p:nvPr/>
          </p:nvSpPr>
          <p:spPr>
            <a:xfrm>
              <a:off x="10183775" y="40540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4"/>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75"/>
          <p:cNvGrpSpPr/>
          <p:nvPr/>
        </p:nvGrpSpPr>
        <p:grpSpPr>
          <a:xfrm>
            <a:off x="1131725" y="1415905"/>
            <a:ext cx="6880555" cy="2882138"/>
            <a:chOff x="358352" y="258060"/>
            <a:chExt cx="8428954" cy="3381600"/>
          </a:xfrm>
        </p:grpSpPr>
        <p:sp>
          <p:nvSpPr>
            <p:cNvPr id="1712" name="Google Shape;1712;p75"/>
            <p:cNvSpPr/>
            <p:nvPr/>
          </p:nvSpPr>
          <p:spPr>
            <a:xfrm>
              <a:off x="358352" y="258060"/>
              <a:ext cx="8427300" cy="3381600"/>
            </a:xfrm>
            <a:prstGeom prst="roundRect">
              <a:avLst>
                <a:gd fmla="val 5555" name="adj"/>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5"/>
            <p:cNvSpPr/>
            <p:nvPr/>
          </p:nvSpPr>
          <p:spPr>
            <a:xfrm>
              <a:off x="360006" y="258060"/>
              <a:ext cx="8427300" cy="3381600"/>
            </a:xfrm>
            <a:prstGeom prst="roundRect">
              <a:avLst>
                <a:gd fmla="val 5555" name="adj"/>
              </a:avLst>
            </a:prstGeom>
            <a:gradFill>
              <a:gsLst>
                <a:gs pos="0">
                  <a:schemeClr val="lt1"/>
                </a:gs>
                <a:gs pos="100000">
                  <a:srgbClr val="F9F8FF">
                    <a:alpha val="86666"/>
                  </a:srgbClr>
                </a:gs>
              </a:gsLst>
              <a:lin ang="5400700" scaled="0"/>
            </a:gra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5"/>
            <p:cNvGrpSpPr/>
            <p:nvPr/>
          </p:nvGrpSpPr>
          <p:grpSpPr>
            <a:xfrm>
              <a:off x="720000" y="414553"/>
              <a:ext cx="7704000" cy="262500"/>
              <a:chOff x="433208" y="400917"/>
              <a:chExt cx="7704000" cy="262500"/>
            </a:xfrm>
          </p:grpSpPr>
          <p:sp>
            <p:nvSpPr>
              <p:cNvPr id="1715" name="Google Shape;1715;p75"/>
              <p:cNvSpPr/>
              <p:nvPr/>
            </p:nvSpPr>
            <p:spPr>
              <a:xfrm>
                <a:off x="433208" y="400917"/>
                <a:ext cx="7704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5"/>
              <p:cNvGrpSpPr/>
              <p:nvPr/>
            </p:nvGrpSpPr>
            <p:grpSpPr>
              <a:xfrm flipH="1" rot="10800000">
                <a:off x="543498" y="483688"/>
                <a:ext cx="429322" cy="93999"/>
                <a:chOff x="5840230" y="744468"/>
                <a:chExt cx="431653" cy="94500"/>
              </a:xfrm>
            </p:grpSpPr>
            <p:sp>
              <p:nvSpPr>
                <p:cNvPr id="1717" name="Google Shape;1717;p75"/>
                <p:cNvSpPr/>
                <p:nvPr/>
              </p:nvSpPr>
              <p:spPr>
                <a:xfrm>
                  <a:off x="5840230" y="744468"/>
                  <a:ext cx="94500" cy="94500"/>
                </a:xfrm>
                <a:prstGeom prst="ellipse">
                  <a:avLst/>
                </a:prstGeom>
                <a:solidFill>
                  <a:schemeClr val="accent2"/>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5"/>
                <p:cNvSpPr/>
                <p:nvPr/>
              </p:nvSpPr>
              <p:spPr>
                <a:xfrm>
                  <a:off x="6008807" y="744468"/>
                  <a:ext cx="94500" cy="94500"/>
                </a:xfrm>
                <a:prstGeom prst="ellipse">
                  <a:avLst/>
                </a:prstGeom>
                <a:solidFill>
                  <a:schemeClr val="accent4"/>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5"/>
                <p:cNvSpPr/>
                <p:nvPr/>
              </p:nvSpPr>
              <p:spPr>
                <a:xfrm>
                  <a:off x="6177384" y="744468"/>
                  <a:ext cx="94500" cy="94500"/>
                </a:xfrm>
                <a:prstGeom prst="ellipse">
                  <a:avLst/>
                </a:prstGeom>
                <a:solidFill>
                  <a:schemeClr val="lt1"/>
                </a:solidFill>
                <a:ln>
                  <a:noFill/>
                </a:ln>
                <a:effectLst>
                  <a:outerShdw blurRad="71438"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720" name="Google Shape;1720;p75"/>
          <p:cNvSpPr/>
          <p:nvPr/>
        </p:nvSpPr>
        <p:spPr>
          <a:xfrm>
            <a:off x="2570950" y="2083754"/>
            <a:ext cx="5154000" cy="338100"/>
          </a:xfrm>
          <a:prstGeom prst="roundRect">
            <a:avLst>
              <a:gd fmla="val 41068"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21" name="Google Shape;1721;p75"/>
          <p:cNvGraphicFramePr/>
          <p:nvPr/>
        </p:nvGraphicFramePr>
        <p:xfrm>
          <a:off x="1322765" y="2007372"/>
          <a:ext cx="3000000" cy="3000000"/>
        </p:xfrm>
        <a:graphic>
          <a:graphicData uri="http://schemas.openxmlformats.org/drawingml/2006/table">
            <a:tbl>
              <a:tblPr>
                <a:noFill/>
                <a:tableStyleId>{A8B0A3C5-9A3E-4F1E-875A-EBE2AFC8F716}</a:tableStyleId>
              </a:tblPr>
              <a:tblGrid>
                <a:gridCol w="1298700"/>
                <a:gridCol w="1298700"/>
                <a:gridCol w="1298700"/>
                <a:gridCol w="1298700"/>
                <a:gridCol w="1298700"/>
              </a:tblGrid>
              <a:tr h="4950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a:txBody>
                  <a:tcPr marT="91425" marB="91425" marR="0" marL="0"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VENUS</a:t>
                      </a:r>
                      <a:endParaRPr b="1" sz="1800">
                        <a:solidFill>
                          <a:schemeClr val="lt1"/>
                        </a:solidFill>
                        <a:latin typeface="Orbitron"/>
                        <a:ea typeface="Orbitron"/>
                        <a:cs typeface="Orbitron"/>
                        <a:sym typeface="Orbitron"/>
                      </a:endParaRPr>
                    </a:p>
                  </a:txBody>
                  <a:tcPr marT="91425" marB="91425" marR="0" marL="0"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2015</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2016</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7175">
                <a:tc>
                  <a:txBody>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2021</a:t>
                      </a:r>
                      <a:endParaRPr b="1" sz="1800">
                        <a:solidFill>
                          <a:schemeClr val="dk1"/>
                        </a:solidFill>
                        <a:latin typeface="Orbitron"/>
                        <a:ea typeface="Orbitron"/>
                        <a:cs typeface="Orbitron"/>
                        <a:sym typeface="Orbitro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722" name="Google Shape;1722;p7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AWARDS</a:t>
            </a:r>
            <a:endParaRPr/>
          </a:p>
        </p:txBody>
      </p:sp>
      <p:grpSp>
        <p:nvGrpSpPr>
          <p:cNvPr id="1723" name="Google Shape;1723;p75"/>
          <p:cNvGrpSpPr/>
          <p:nvPr/>
        </p:nvGrpSpPr>
        <p:grpSpPr>
          <a:xfrm>
            <a:off x="2966160" y="2574961"/>
            <a:ext cx="612500" cy="296375"/>
            <a:chOff x="5658425" y="2734375"/>
            <a:chExt cx="612500" cy="296375"/>
          </a:xfrm>
        </p:grpSpPr>
        <p:sp>
          <p:nvSpPr>
            <p:cNvPr id="1724" name="Google Shape;1724;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75"/>
          <p:cNvGrpSpPr/>
          <p:nvPr/>
        </p:nvGrpSpPr>
        <p:grpSpPr>
          <a:xfrm>
            <a:off x="4272171" y="3035823"/>
            <a:ext cx="612500" cy="296375"/>
            <a:chOff x="5658425" y="2734375"/>
            <a:chExt cx="612500" cy="296375"/>
          </a:xfrm>
        </p:grpSpPr>
        <p:sp>
          <p:nvSpPr>
            <p:cNvPr id="1729" name="Google Shape;1729;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75"/>
          <p:cNvGrpSpPr/>
          <p:nvPr/>
        </p:nvGrpSpPr>
        <p:grpSpPr>
          <a:xfrm>
            <a:off x="4272171" y="3507798"/>
            <a:ext cx="612500" cy="296375"/>
            <a:chOff x="5658425" y="2734375"/>
            <a:chExt cx="612500" cy="296375"/>
          </a:xfrm>
        </p:grpSpPr>
        <p:sp>
          <p:nvSpPr>
            <p:cNvPr id="1734" name="Google Shape;1734;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75"/>
          <p:cNvGrpSpPr/>
          <p:nvPr/>
        </p:nvGrpSpPr>
        <p:grpSpPr>
          <a:xfrm>
            <a:off x="5562871" y="3035823"/>
            <a:ext cx="612500" cy="296375"/>
            <a:chOff x="5658425" y="2734375"/>
            <a:chExt cx="612500" cy="296375"/>
          </a:xfrm>
        </p:grpSpPr>
        <p:sp>
          <p:nvSpPr>
            <p:cNvPr id="1739" name="Google Shape;1739;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75"/>
          <p:cNvGrpSpPr/>
          <p:nvPr/>
        </p:nvGrpSpPr>
        <p:grpSpPr>
          <a:xfrm>
            <a:off x="5562863" y="2580648"/>
            <a:ext cx="612500" cy="296375"/>
            <a:chOff x="5658425" y="2734375"/>
            <a:chExt cx="612500" cy="296375"/>
          </a:xfrm>
        </p:grpSpPr>
        <p:sp>
          <p:nvSpPr>
            <p:cNvPr id="1744" name="Google Shape;1744;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75"/>
          <p:cNvGrpSpPr/>
          <p:nvPr/>
        </p:nvGrpSpPr>
        <p:grpSpPr>
          <a:xfrm>
            <a:off x="6863182" y="3035811"/>
            <a:ext cx="612500" cy="296375"/>
            <a:chOff x="5658425" y="2734375"/>
            <a:chExt cx="612500" cy="296375"/>
          </a:xfrm>
        </p:grpSpPr>
        <p:sp>
          <p:nvSpPr>
            <p:cNvPr id="1749" name="Google Shape;1749;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75"/>
          <p:cNvGrpSpPr/>
          <p:nvPr/>
        </p:nvGrpSpPr>
        <p:grpSpPr>
          <a:xfrm>
            <a:off x="6860828" y="2580648"/>
            <a:ext cx="612500" cy="296375"/>
            <a:chOff x="5658425" y="2734375"/>
            <a:chExt cx="612500" cy="296375"/>
          </a:xfrm>
        </p:grpSpPr>
        <p:sp>
          <p:nvSpPr>
            <p:cNvPr id="1754" name="Google Shape;1754;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75"/>
          <p:cNvGrpSpPr/>
          <p:nvPr/>
        </p:nvGrpSpPr>
        <p:grpSpPr>
          <a:xfrm>
            <a:off x="6863182" y="3490948"/>
            <a:ext cx="612500" cy="296375"/>
            <a:chOff x="5658425" y="2734375"/>
            <a:chExt cx="612500" cy="296375"/>
          </a:xfrm>
        </p:grpSpPr>
        <p:sp>
          <p:nvSpPr>
            <p:cNvPr id="1759" name="Google Shape;1759;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75"/>
          <p:cNvGrpSpPr/>
          <p:nvPr/>
        </p:nvGrpSpPr>
        <p:grpSpPr>
          <a:xfrm>
            <a:off x="2966163" y="3490961"/>
            <a:ext cx="612500" cy="296375"/>
            <a:chOff x="5658425" y="2734375"/>
            <a:chExt cx="612500" cy="296375"/>
          </a:xfrm>
        </p:grpSpPr>
        <p:sp>
          <p:nvSpPr>
            <p:cNvPr id="1764" name="Google Shape;1764;p75"/>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5"/>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5"/>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5"/>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8" name="Google Shape;1768;p75"/>
          <p:cNvGrpSpPr/>
          <p:nvPr/>
        </p:nvGrpSpPr>
        <p:grpSpPr>
          <a:xfrm>
            <a:off x="7789176" y="1746150"/>
            <a:ext cx="641574" cy="411146"/>
            <a:chOff x="4937047" y="4378588"/>
            <a:chExt cx="1155572" cy="740537"/>
          </a:xfrm>
        </p:grpSpPr>
        <p:sp>
          <p:nvSpPr>
            <p:cNvPr id="1769" name="Google Shape;1769;p75"/>
            <p:cNvSpPr/>
            <p:nvPr/>
          </p:nvSpPr>
          <p:spPr>
            <a:xfrm>
              <a:off x="4937047" y="4378588"/>
              <a:ext cx="1155572"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5"/>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5"/>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5"/>
            <p:cNvSpPr/>
            <p:nvPr/>
          </p:nvSpPr>
          <p:spPr>
            <a:xfrm>
              <a:off x="5444900" y="4554525"/>
              <a:ext cx="122600" cy="205175"/>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5"/>
            <p:cNvSpPr/>
            <p:nvPr/>
          </p:nvSpPr>
          <p:spPr>
            <a:xfrm>
              <a:off x="5611675" y="4550375"/>
              <a:ext cx="141800" cy="212675"/>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5"/>
            <p:cNvSpPr/>
            <p:nvPr/>
          </p:nvSpPr>
          <p:spPr>
            <a:xfrm>
              <a:off x="5790975" y="4550375"/>
              <a:ext cx="141800" cy="212675"/>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75"/>
          <p:cNvGrpSpPr/>
          <p:nvPr/>
        </p:nvGrpSpPr>
        <p:grpSpPr>
          <a:xfrm>
            <a:off x="755929" y="2047742"/>
            <a:ext cx="588900" cy="410100"/>
            <a:chOff x="607379" y="1306417"/>
            <a:chExt cx="588900" cy="410100"/>
          </a:xfrm>
        </p:grpSpPr>
        <p:sp>
          <p:nvSpPr>
            <p:cNvPr id="1776" name="Google Shape;1776;p75"/>
            <p:cNvSpPr/>
            <p:nvPr/>
          </p:nvSpPr>
          <p:spPr>
            <a:xfrm>
              <a:off x="607379" y="1306417"/>
              <a:ext cx="588900" cy="410100"/>
            </a:xfrm>
            <a:prstGeom prst="wedgeRoundRectCallout">
              <a:avLst>
                <a:gd fmla="val -17374" name="adj1"/>
                <a:gd fmla="val 73101" name="adj2"/>
                <a:gd fmla="val 0" name="adj3"/>
              </a:avLst>
            </a:prstGeom>
            <a:solidFill>
              <a:schemeClr val="accent6"/>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5"/>
            <p:cNvSpPr/>
            <p:nvPr/>
          </p:nvSpPr>
          <p:spPr>
            <a:xfrm>
              <a:off x="741635" y="1363294"/>
              <a:ext cx="320384" cy="296369"/>
            </a:xfrm>
            <a:custGeom>
              <a:rect b="b" l="l" r="r" t="t"/>
              <a:pathLst>
                <a:path extrusionOk="0" h="10279" w="11109">
                  <a:moveTo>
                    <a:pt x="5554" y="0"/>
                  </a:moveTo>
                  <a:cubicBezTo>
                    <a:pt x="5271" y="0"/>
                    <a:pt x="4987" y="142"/>
                    <a:pt x="4837" y="425"/>
                  </a:cubicBezTo>
                  <a:lnTo>
                    <a:pt x="3803" y="2560"/>
                  </a:lnTo>
                  <a:cubicBezTo>
                    <a:pt x="3703" y="2760"/>
                    <a:pt x="3469" y="2927"/>
                    <a:pt x="3236" y="2961"/>
                  </a:cubicBezTo>
                  <a:lnTo>
                    <a:pt x="901" y="3294"/>
                  </a:lnTo>
                  <a:cubicBezTo>
                    <a:pt x="267" y="3394"/>
                    <a:pt x="0" y="4195"/>
                    <a:pt x="467" y="4628"/>
                  </a:cubicBezTo>
                  <a:lnTo>
                    <a:pt x="2235" y="6296"/>
                  </a:lnTo>
                  <a:cubicBezTo>
                    <a:pt x="2402" y="6530"/>
                    <a:pt x="2469" y="6763"/>
                    <a:pt x="2435" y="7030"/>
                  </a:cubicBezTo>
                  <a:lnTo>
                    <a:pt x="2002" y="9365"/>
                  </a:lnTo>
                  <a:cubicBezTo>
                    <a:pt x="1922" y="9896"/>
                    <a:pt x="2328" y="10279"/>
                    <a:pt x="2783" y="10279"/>
                  </a:cubicBezTo>
                  <a:cubicBezTo>
                    <a:pt x="2900" y="10279"/>
                    <a:pt x="3020" y="10254"/>
                    <a:pt x="3136" y="10199"/>
                  </a:cubicBezTo>
                  <a:lnTo>
                    <a:pt x="5237" y="9098"/>
                  </a:lnTo>
                  <a:cubicBezTo>
                    <a:pt x="5337" y="9032"/>
                    <a:pt x="5462" y="8998"/>
                    <a:pt x="5587" y="8998"/>
                  </a:cubicBezTo>
                  <a:cubicBezTo>
                    <a:pt x="5713" y="8998"/>
                    <a:pt x="5838" y="9032"/>
                    <a:pt x="5938" y="9098"/>
                  </a:cubicBezTo>
                  <a:lnTo>
                    <a:pt x="8006" y="10199"/>
                  </a:lnTo>
                  <a:cubicBezTo>
                    <a:pt x="8120" y="10250"/>
                    <a:pt x="8236" y="10273"/>
                    <a:pt x="8349" y="10273"/>
                  </a:cubicBezTo>
                  <a:cubicBezTo>
                    <a:pt x="8830" y="10273"/>
                    <a:pt x="9248" y="9852"/>
                    <a:pt x="9140" y="9365"/>
                  </a:cubicBezTo>
                  <a:lnTo>
                    <a:pt x="8740" y="7030"/>
                  </a:lnTo>
                  <a:cubicBezTo>
                    <a:pt x="8673" y="6730"/>
                    <a:pt x="8773" y="6463"/>
                    <a:pt x="8940" y="6296"/>
                  </a:cubicBezTo>
                  <a:lnTo>
                    <a:pt x="10641" y="4628"/>
                  </a:lnTo>
                  <a:cubicBezTo>
                    <a:pt x="11108" y="4195"/>
                    <a:pt x="10841" y="3394"/>
                    <a:pt x="10241" y="3294"/>
                  </a:cubicBezTo>
                  <a:lnTo>
                    <a:pt x="7906" y="2961"/>
                  </a:lnTo>
                  <a:cubicBezTo>
                    <a:pt x="7639" y="2927"/>
                    <a:pt x="7439" y="2794"/>
                    <a:pt x="7305" y="2560"/>
                  </a:cubicBezTo>
                  <a:lnTo>
                    <a:pt x="6271" y="425"/>
                  </a:lnTo>
                  <a:cubicBezTo>
                    <a:pt x="6121" y="142"/>
                    <a:pt x="5838" y="0"/>
                    <a:pt x="5554"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75"/>
          <p:cNvGrpSpPr/>
          <p:nvPr/>
        </p:nvGrpSpPr>
        <p:grpSpPr>
          <a:xfrm>
            <a:off x="952011" y="3905899"/>
            <a:ext cx="588877" cy="583004"/>
            <a:chOff x="1094900" y="3550918"/>
            <a:chExt cx="657302" cy="650747"/>
          </a:xfrm>
        </p:grpSpPr>
        <p:grpSp>
          <p:nvGrpSpPr>
            <p:cNvPr id="1779" name="Google Shape;1779;p75"/>
            <p:cNvGrpSpPr/>
            <p:nvPr/>
          </p:nvGrpSpPr>
          <p:grpSpPr>
            <a:xfrm>
              <a:off x="1094900" y="3550918"/>
              <a:ext cx="657302" cy="650747"/>
              <a:chOff x="1529600" y="2601475"/>
              <a:chExt cx="834775" cy="826450"/>
            </a:xfrm>
          </p:grpSpPr>
          <p:sp>
            <p:nvSpPr>
              <p:cNvPr id="1780" name="Google Shape;1780;p75"/>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5"/>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75"/>
            <p:cNvGrpSpPr/>
            <p:nvPr/>
          </p:nvGrpSpPr>
          <p:grpSpPr>
            <a:xfrm>
              <a:off x="1285128" y="3650171"/>
              <a:ext cx="276316" cy="302472"/>
              <a:chOff x="1980750" y="1584075"/>
              <a:chExt cx="422825" cy="462850"/>
            </a:xfrm>
          </p:grpSpPr>
          <p:sp>
            <p:nvSpPr>
              <p:cNvPr id="1783" name="Google Shape;1783;p75"/>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5"/>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5"/>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5"/>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7" name="Google Shape;1787;p75"/>
          <p:cNvGrpSpPr/>
          <p:nvPr/>
        </p:nvGrpSpPr>
        <p:grpSpPr>
          <a:xfrm>
            <a:off x="7616125" y="4128200"/>
            <a:ext cx="396150" cy="360700"/>
            <a:chOff x="2670400" y="651950"/>
            <a:chExt cx="396150" cy="360700"/>
          </a:xfrm>
        </p:grpSpPr>
        <p:sp>
          <p:nvSpPr>
            <p:cNvPr id="1788" name="Google Shape;1788;p75"/>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5"/>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76"/>
          <p:cNvSpPr/>
          <p:nvPr/>
        </p:nvSpPr>
        <p:spPr>
          <a:xfrm>
            <a:off x="6819883" y="3007442"/>
            <a:ext cx="15990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5" name="Google Shape;1795;p76"/>
          <p:cNvGrpSpPr/>
          <p:nvPr/>
        </p:nvGrpSpPr>
        <p:grpSpPr>
          <a:xfrm>
            <a:off x="6823475" y="1666128"/>
            <a:ext cx="1591816" cy="1122977"/>
            <a:chOff x="486931" y="1114949"/>
            <a:chExt cx="2517900" cy="1776300"/>
          </a:xfrm>
        </p:grpSpPr>
        <p:sp>
          <p:nvSpPr>
            <p:cNvPr id="1796" name="Google Shape;1796;p76"/>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6"/>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8" name="Google Shape;1798;p76"/>
            <p:cNvGrpSpPr/>
            <p:nvPr/>
          </p:nvGrpSpPr>
          <p:grpSpPr>
            <a:xfrm flipH="1" rot="10800000">
              <a:off x="620929" y="1244995"/>
              <a:ext cx="429322" cy="93999"/>
              <a:chOff x="5578333" y="744468"/>
              <a:chExt cx="431653" cy="94500"/>
            </a:xfrm>
          </p:grpSpPr>
          <p:sp>
            <p:nvSpPr>
              <p:cNvPr id="1799" name="Google Shape;1799;p76"/>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6"/>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6"/>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02" name="Google Shape;1802;p76"/>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1803" name="Google Shape;1803;p76"/>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1804" name="Google Shape;1804;p76"/>
          <p:cNvSpPr txBox="1"/>
          <p:nvPr/>
        </p:nvSpPr>
        <p:spPr>
          <a:xfrm>
            <a:off x="6916183"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2</a:t>
            </a:r>
            <a:r>
              <a:rPr b="1" lang="en" sz="3500">
                <a:solidFill>
                  <a:schemeClr val="dk1"/>
                </a:solidFill>
                <a:latin typeface="Orbitron"/>
                <a:ea typeface="Orbitron"/>
                <a:cs typeface="Orbitron"/>
                <a:sym typeface="Orbitron"/>
              </a:rPr>
              <a:t>0%</a:t>
            </a:r>
            <a:endParaRPr b="1" sz="3500">
              <a:solidFill>
                <a:schemeClr val="dk1"/>
              </a:solidFill>
              <a:latin typeface="Orbitron"/>
              <a:ea typeface="Orbitron"/>
              <a:cs typeface="Orbitron"/>
              <a:sym typeface="Orbitron"/>
            </a:endParaRPr>
          </a:p>
        </p:txBody>
      </p:sp>
      <p:grpSp>
        <p:nvGrpSpPr>
          <p:cNvPr id="1805" name="Google Shape;1805;p76"/>
          <p:cNvGrpSpPr/>
          <p:nvPr/>
        </p:nvGrpSpPr>
        <p:grpSpPr>
          <a:xfrm>
            <a:off x="2438845" y="1415888"/>
            <a:ext cx="4266500" cy="2867523"/>
            <a:chOff x="486897" y="1114972"/>
            <a:chExt cx="5169635" cy="3448200"/>
          </a:xfrm>
        </p:grpSpPr>
        <p:sp>
          <p:nvSpPr>
            <p:cNvPr id="1806" name="Google Shape;1806;p76"/>
            <p:cNvSpPr/>
            <p:nvPr/>
          </p:nvSpPr>
          <p:spPr>
            <a:xfrm>
              <a:off x="486932" y="1114972"/>
              <a:ext cx="5169600" cy="3448200"/>
            </a:xfrm>
            <a:prstGeom prst="roundRect">
              <a:avLst>
                <a:gd fmla="val 7978"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6"/>
            <p:cNvSpPr/>
            <p:nvPr/>
          </p:nvSpPr>
          <p:spPr>
            <a:xfrm>
              <a:off x="486897" y="1115004"/>
              <a:ext cx="51696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8" name="Google Shape;1808;p76"/>
            <p:cNvGrpSpPr/>
            <p:nvPr/>
          </p:nvGrpSpPr>
          <p:grpSpPr>
            <a:xfrm flipH="1" rot="10800000">
              <a:off x="620929" y="1244995"/>
              <a:ext cx="429322" cy="93999"/>
              <a:chOff x="5578333" y="744468"/>
              <a:chExt cx="431653" cy="94500"/>
            </a:xfrm>
          </p:grpSpPr>
          <p:sp>
            <p:nvSpPr>
              <p:cNvPr id="1809" name="Google Shape;1809;p76"/>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6"/>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6"/>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12" name="Google Shape;1812;p76"/>
          <p:cNvSpPr/>
          <p:nvPr/>
        </p:nvSpPr>
        <p:spPr>
          <a:xfrm>
            <a:off x="720008" y="3007442"/>
            <a:ext cx="1599000" cy="338100"/>
          </a:xfrm>
          <a:prstGeom prst="roundRect">
            <a:avLst>
              <a:gd fmla="val 50000" name="adj"/>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76"/>
          <p:cNvGrpSpPr/>
          <p:nvPr/>
        </p:nvGrpSpPr>
        <p:grpSpPr>
          <a:xfrm>
            <a:off x="723600" y="1666128"/>
            <a:ext cx="1591816" cy="1122977"/>
            <a:chOff x="486931" y="1114949"/>
            <a:chExt cx="2517900" cy="1776300"/>
          </a:xfrm>
        </p:grpSpPr>
        <p:sp>
          <p:nvSpPr>
            <p:cNvPr id="1814" name="Google Shape;1814;p76"/>
            <p:cNvSpPr/>
            <p:nvPr/>
          </p:nvSpPr>
          <p:spPr>
            <a:xfrm>
              <a:off x="486931" y="1114949"/>
              <a:ext cx="25179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6"/>
            <p:cNvSpPr/>
            <p:nvPr/>
          </p:nvSpPr>
          <p:spPr>
            <a:xfrm>
              <a:off x="486931" y="1114988"/>
              <a:ext cx="25179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6" name="Google Shape;1816;p76"/>
            <p:cNvGrpSpPr/>
            <p:nvPr/>
          </p:nvGrpSpPr>
          <p:grpSpPr>
            <a:xfrm flipH="1" rot="10800000">
              <a:off x="620929" y="1244995"/>
              <a:ext cx="429322" cy="93999"/>
              <a:chOff x="5578333" y="744468"/>
              <a:chExt cx="431653" cy="94500"/>
            </a:xfrm>
          </p:grpSpPr>
          <p:sp>
            <p:nvSpPr>
              <p:cNvPr id="1817" name="Google Shape;1817;p76"/>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6"/>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6"/>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20" name="Google Shape;1820;p7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 OF PRINCIPAL MARKETS</a:t>
            </a:r>
            <a:endParaRPr/>
          </a:p>
        </p:txBody>
      </p:sp>
      <p:sp>
        <p:nvSpPr>
          <p:cNvPr id="1821" name="Google Shape;1821;p76"/>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1822" name="Google Shape;1822;p76"/>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1823" name="Google Shape;1823;p76"/>
          <p:cNvSpPr txBox="1"/>
          <p:nvPr/>
        </p:nvSpPr>
        <p:spPr>
          <a:xfrm>
            <a:off x="816308" y="2057333"/>
            <a:ext cx="1406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dk1"/>
                </a:solidFill>
                <a:latin typeface="Orbitron"/>
                <a:ea typeface="Orbitron"/>
                <a:cs typeface="Orbitron"/>
                <a:sym typeface="Orbitron"/>
              </a:rPr>
              <a:t>40%</a:t>
            </a:r>
            <a:endParaRPr b="1" sz="3500">
              <a:solidFill>
                <a:schemeClr val="dk1"/>
              </a:solidFill>
              <a:latin typeface="Orbitron"/>
              <a:ea typeface="Orbitron"/>
              <a:cs typeface="Orbitron"/>
              <a:sym typeface="Orbitron"/>
            </a:endParaRPr>
          </a:p>
        </p:txBody>
      </p:sp>
      <p:grpSp>
        <p:nvGrpSpPr>
          <p:cNvPr id="1824" name="Google Shape;1824;p76"/>
          <p:cNvGrpSpPr/>
          <p:nvPr/>
        </p:nvGrpSpPr>
        <p:grpSpPr>
          <a:xfrm>
            <a:off x="2727288" y="2070188"/>
            <a:ext cx="3697121" cy="1969591"/>
            <a:chOff x="233350" y="949250"/>
            <a:chExt cx="7137300" cy="3802300"/>
          </a:xfrm>
        </p:grpSpPr>
        <p:sp>
          <p:nvSpPr>
            <p:cNvPr id="1825" name="Google Shape;1825;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a:effectLst>
              <a:outerShdw blurRad="57150" rotWithShape="0" algn="bl" dir="5400000" dist="19050">
                <a:srgbClr val="5352EE">
                  <a:alpha val="1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76"/>
          <p:cNvSpPr/>
          <p:nvPr/>
        </p:nvSpPr>
        <p:spPr>
          <a:xfrm>
            <a:off x="4282600" y="2620108"/>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6"/>
          <p:cNvSpPr/>
          <p:nvPr/>
        </p:nvSpPr>
        <p:spPr>
          <a:xfrm>
            <a:off x="3362295" y="2540002"/>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6"/>
          <p:cNvSpPr/>
          <p:nvPr/>
        </p:nvSpPr>
        <p:spPr>
          <a:xfrm>
            <a:off x="5495736" y="2695375"/>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6"/>
          <p:cNvSpPr/>
          <p:nvPr/>
        </p:nvSpPr>
        <p:spPr>
          <a:xfrm>
            <a:off x="5902108" y="3711305"/>
            <a:ext cx="185400" cy="185400"/>
          </a:xfrm>
          <a:prstGeom prst="ellipse">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6"/>
          <p:cNvSpPr/>
          <p:nvPr/>
        </p:nvSpPr>
        <p:spPr>
          <a:xfrm>
            <a:off x="3816456" y="3385691"/>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6"/>
          <p:cNvSpPr/>
          <p:nvPr/>
        </p:nvSpPr>
        <p:spPr>
          <a:xfrm>
            <a:off x="4258682" y="2370506"/>
            <a:ext cx="185400" cy="185400"/>
          </a:xfrm>
          <a:prstGeom prst="ellipse">
            <a:avLst/>
          </a:prstGeom>
          <a:solidFill>
            <a:schemeClr val="accent4"/>
          </a:solidFill>
          <a:ln cap="flat" cmpd="sng" w="9525">
            <a:solidFill>
              <a:schemeClr val="lt1"/>
            </a:solidFill>
            <a:prstDash val="solid"/>
            <a:round/>
            <a:headEnd len="sm" w="sm" type="none"/>
            <a:tailEnd len="sm" w="sm" type="none"/>
          </a:ln>
          <a:effectLst>
            <a:outerShdw blurRad="57150" rotWithShape="0" algn="bl" dir="5400000" dist="47625">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1"/>
          <p:cNvSpPr txBox="1"/>
          <p:nvPr>
            <p:ph type="title"/>
          </p:nvPr>
        </p:nvSpPr>
        <p:spPr>
          <a:xfrm rot="625">
            <a:off x="720000" y="2140064"/>
            <a:ext cx="3297600" cy="14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ONLINE NEWS APP</a:t>
            </a:r>
            <a:endParaRPr/>
          </a:p>
        </p:txBody>
      </p:sp>
      <p:grpSp>
        <p:nvGrpSpPr>
          <p:cNvPr id="812" name="Google Shape;812;p41"/>
          <p:cNvGrpSpPr/>
          <p:nvPr/>
        </p:nvGrpSpPr>
        <p:grpSpPr>
          <a:xfrm>
            <a:off x="4572000" y="1047533"/>
            <a:ext cx="3739500" cy="3039000"/>
            <a:chOff x="4572000" y="1047533"/>
            <a:chExt cx="3739500" cy="3039000"/>
          </a:xfrm>
        </p:grpSpPr>
        <p:sp>
          <p:nvSpPr>
            <p:cNvPr id="813" name="Google Shape;813;p41"/>
            <p:cNvSpPr/>
            <p:nvPr/>
          </p:nvSpPr>
          <p:spPr>
            <a:xfrm>
              <a:off x="4572000" y="1047533"/>
              <a:ext cx="3739500" cy="3039000"/>
            </a:xfrm>
            <a:prstGeom prst="roundRect">
              <a:avLst>
                <a:gd fmla="val 5555" name="adj"/>
              </a:avLst>
            </a:prstGeom>
            <a:gradFill>
              <a:gsLst>
                <a:gs pos="0">
                  <a:schemeClr val="lt1"/>
                </a:gs>
                <a:gs pos="100000">
                  <a:srgbClr val="F9F8FF">
                    <a:alpha val="86666"/>
                  </a:srgbClr>
                </a:gs>
              </a:gsLst>
              <a:lin ang="5400700"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41"/>
            <p:cNvGrpSpPr/>
            <p:nvPr/>
          </p:nvGrpSpPr>
          <p:grpSpPr>
            <a:xfrm>
              <a:off x="4789501" y="1149778"/>
              <a:ext cx="3304478" cy="193148"/>
              <a:chOff x="-1778447" y="2950291"/>
              <a:chExt cx="4491000" cy="262500"/>
            </a:xfrm>
          </p:grpSpPr>
          <p:sp>
            <p:nvSpPr>
              <p:cNvPr id="815" name="Google Shape;815;p41"/>
              <p:cNvSpPr/>
              <p:nvPr/>
            </p:nvSpPr>
            <p:spPr>
              <a:xfrm>
                <a:off x="-1778447" y="2950291"/>
                <a:ext cx="4491000" cy="262500"/>
              </a:xfrm>
              <a:prstGeom prst="roundRect">
                <a:avLst>
                  <a:gd fmla="val 50000" name="adj"/>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41"/>
              <p:cNvGrpSpPr/>
              <p:nvPr/>
            </p:nvGrpSpPr>
            <p:grpSpPr>
              <a:xfrm flipH="1" rot="10800000">
                <a:off x="-1574342" y="3040565"/>
                <a:ext cx="429322" cy="93999"/>
                <a:chOff x="3710891" y="-1826032"/>
                <a:chExt cx="431653" cy="94500"/>
              </a:xfrm>
            </p:grpSpPr>
            <p:sp>
              <p:nvSpPr>
                <p:cNvPr id="817" name="Google Shape;817;p41"/>
                <p:cNvSpPr/>
                <p:nvPr/>
              </p:nvSpPr>
              <p:spPr>
                <a:xfrm>
                  <a:off x="3710891" y="-1826032"/>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3879468" y="-1826032"/>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4048045" y="-1826032"/>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0" name="Google Shape;820;p41"/>
          <p:cNvSpPr txBox="1"/>
          <p:nvPr>
            <p:ph idx="1" type="subTitle"/>
          </p:nvPr>
        </p:nvSpPr>
        <p:spPr>
          <a:xfrm>
            <a:off x="4712700" y="1444133"/>
            <a:ext cx="3458100" cy="2245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Y</a:t>
            </a:r>
            <a:r>
              <a:rPr lang="en"/>
              <a:t>ou can give here a brief description of the topic you want to talk about. For example, if you want to talk about Mercury, you can say that it’s the smallest planet in the entire Solar System</a:t>
            </a:r>
            <a:endParaRPr/>
          </a:p>
        </p:txBody>
      </p:sp>
      <p:grpSp>
        <p:nvGrpSpPr>
          <p:cNvPr id="821" name="Google Shape;821;p41"/>
          <p:cNvGrpSpPr/>
          <p:nvPr/>
        </p:nvGrpSpPr>
        <p:grpSpPr>
          <a:xfrm>
            <a:off x="3435927" y="1444123"/>
            <a:ext cx="1327047" cy="693670"/>
            <a:chOff x="1451727" y="1370811"/>
            <a:chExt cx="1327047" cy="693670"/>
          </a:xfrm>
        </p:grpSpPr>
        <p:sp>
          <p:nvSpPr>
            <p:cNvPr id="822" name="Google Shape;822;p41"/>
            <p:cNvSpPr/>
            <p:nvPr/>
          </p:nvSpPr>
          <p:spPr>
            <a:xfrm>
              <a:off x="1451727" y="1370811"/>
              <a:ext cx="1327047" cy="693670"/>
            </a:xfrm>
            <a:custGeom>
              <a:rect b="b" l="l" r="r" t="t"/>
              <a:pathLst>
                <a:path extrusionOk="0" h="55075" w="105363">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1897124" y="1552443"/>
              <a:ext cx="746077" cy="85104"/>
            </a:xfrm>
            <a:custGeom>
              <a:rect b="b" l="l" r="r" t="t"/>
              <a:pathLst>
                <a:path extrusionOk="0" h="6757" w="59236">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1897124" y="1797731"/>
              <a:ext cx="746077" cy="85117"/>
            </a:xfrm>
            <a:custGeom>
              <a:rect b="b" l="l" r="r" t="t"/>
              <a:pathLst>
                <a:path extrusionOk="0" h="6758" w="59236">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1587325" y="1506409"/>
              <a:ext cx="177401" cy="177174"/>
            </a:xfrm>
            <a:custGeom>
              <a:rect b="b" l="l" r="r" t="t"/>
              <a:pathLst>
                <a:path extrusionOk="0" h="14067"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1587325" y="1751696"/>
              <a:ext cx="177401" cy="177186"/>
            </a:xfrm>
            <a:custGeom>
              <a:rect b="b" l="l" r="r" t="t"/>
              <a:pathLst>
                <a:path extrusionOk="0" h="14068" w="14085">
                  <a:moveTo>
                    <a:pt x="3588" y="0"/>
                  </a:moveTo>
                  <a:cubicBezTo>
                    <a:pt x="1618" y="0"/>
                    <a:pt x="0" y="1600"/>
                    <a:pt x="0" y="3588"/>
                  </a:cubicBezTo>
                  <a:lnTo>
                    <a:pt x="0" y="10479"/>
                  </a:lnTo>
                  <a:cubicBezTo>
                    <a:pt x="0" y="12467"/>
                    <a:pt x="1618" y="14067"/>
                    <a:pt x="3588" y="14067"/>
                  </a:cubicBezTo>
                  <a:lnTo>
                    <a:pt x="10496" y="14067"/>
                  </a:lnTo>
                  <a:cubicBezTo>
                    <a:pt x="12467" y="14067"/>
                    <a:pt x="14085" y="12467"/>
                    <a:pt x="14085" y="10479"/>
                  </a:cubicBezTo>
                  <a:lnTo>
                    <a:pt x="14085" y="3588"/>
                  </a:lnTo>
                  <a:cubicBezTo>
                    <a:pt x="14085" y="1600"/>
                    <a:pt x="12467" y="0"/>
                    <a:pt x="10496" y="0"/>
                  </a:cubicBezTo>
                  <a:close/>
                </a:path>
              </a:pathLst>
            </a:custGeom>
            <a:solidFill>
              <a:schemeClr val="lt1"/>
            </a:solidFill>
            <a:ln>
              <a:noFill/>
            </a:ln>
            <a:effectLst>
              <a:outerShdw blurRad="57150" rotWithShape="0" algn="bl" dir="5400000" dist="190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1620211" y="1802492"/>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1620211" y="1557154"/>
              <a:ext cx="111617" cy="75683"/>
            </a:xfrm>
            <a:custGeom>
              <a:rect b="b" l="l" r="r" t="t"/>
              <a:pathLst>
                <a:path extrusionOk="0" h="6009" w="8862">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5352EE">
                  <a:alpha val="15000"/>
                </a:srgbClr>
              </a:outerShdw>
              <a:reflection blurRad="0" dir="5400000" dist="38100" endA="0" endPos="30000" fadeDir="5400012" kx="0" rotWithShape="0" algn="bl" stA="3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41"/>
          <p:cNvGrpSpPr/>
          <p:nvPr/>
        </p:nvGrpSpPr>
        <p:grpSpPr>
          <a:xfrm>
            <a:off x="3475475" y="3560025"/>
            <a:ext cx="1640975" cy="472325"/>
            <a:chOff x="4369200" y="2990825"/>
            <a:chExt cx="1640975" cy="472325"/>
          </a:xfrm>
        </p:grpSpPr>
        <p:sp>
          <p:nvSpPr>
            <p:cNvPr id="830" name="Google Shape;830;p41"/>
            <p:cNvSpPr/>
            <p:nvPr/>
          </p:nvSpPr>
          <p:spPr>
            <a:xfrm>
              <a:off x="4369200" y="2990825"/>
              <a:ext cx="1640975" cy="472325"/>
            </a:xfrm>
            <a:custGeom>
              <a:rect b="b" l="l" r="r" t="t"/>
              <a:pathLst>
                <a:path extrusionOk="0" h="18893" w="65639">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gradFill>
              <a:gsLst>
                <a:gs pos="0">
                  <a:schemeClr val="lt1"/>
                </a:gs>
                <a:gs pos="100000">
                  <a:srgbClr val="66BEE9">
                    <a:alpha val="34509"/>
                  </a:srgbClr>
                </a:gs>
              </a:gsLst>
              <a:lin ang="5400012" scaled="0"/>
            </a:gra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472075" y="3069350"/>
              <a:ext cx="345275" cy="315275"/>
            </a:xfrm>
            <a:custGeom>
              <a:rect b="b" l="l" r="r" t="t"/>
              <a:pathLst>
                <a:path extrusionOk="0" h="12611" w="13811">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accen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4928000" y="3144375"/>
              <a:ext cx="579100" cy="49125"/>
            </a:xfrm>
            <a:custGeom>
              <a:rect b="b" l="l" r="r" t="t"/>
              <a:pathLst>
                <a:path extrusionOk="0" h="1965" w="23164">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5569800" y="3144375"/>
              <a:ext cx="289950" cy="49125"/>
            </a:xfrm>
            <a:custGeom>
              <a:rect b="b" l="l" r="r" t="t"/>
              <a:pathLst>
                <a:path extrusionOk="0" h="1965" w="11598">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928000" y="3268700"/>
              <a:ext cx="346850" cy="49500"/>
            </a:xfrm>
            <a:custGeom>
              <a:rect b="b" l="l" r="r" t="t"/>
              <a:pathLst>
                <a:path extrusionOk="0" h="1980" w="13874">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41"/>
          <p:cNvGrpSpPr/>
          <p:nvPr/>
        </p:nvGrpSpPr>
        <p:grpSpPr>
          <a:xfrm>
            <a:off x="4532012" y="3750457"/>
            <a:ext cx="643280" cy="644532"/>
            <a:chOff x="1453175" y="2049775"/>
            <a:chExt cx="1194800" cy="1197125"/>
          </a:xfrm>
        </p:grpSpPr>
        <p:sp>
          <p:nvSpPr>
            <p:cNvPr id="836" name="Google Shape;836;p41"/>
            <p:cNvSpPr/>
            <p:nvPr/>
          </p:nvSpPr>
          <p:spPr>
            <a:xfrm>
              <a:off x="1453175" y="2049775"/>
              <a:ext cx="1194800" cy="1197125"/>
            </a:xfrm>
            <a:custGeom>
              <a:rect b="b" l="l" r="r" t="t"/>
              <a:pathLst>
                <a:path extrusionOk="0" h="47885" w="47792">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rgbClr val="FFFFFF"/>
            </a:solidFill>
            <a:ln>
              <a:noFill/>
            </a:ln>
            <a:effectLst>
              <a:outerShdw blurRad="57150" rotWithShape="0" algn="bl" dir="3840000" dist="19050">
                <a:schemeClr val="dk1">
                  <a:alpha val="3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1499575" y="2096525"/>
              <a:ext cx="1102050" cy="1103975"/>
            </a:xfrm>
            <a:custGeom>
              <a:rect b="b" l="l" r="r" t="t"/>
              <a:pathLst>
                <a:path extrusionOk="0" h="44159" w="44082">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1499575" y="2316300"/>
              <a:ext cx="1102050" cy="884200"/>
            </a:xfrm>
            <a:custGeom>
              <a:rect b="b" l="l" r="r" t="t"/>
              <a:pathLst>
                <a:path extrusionOk="0" h="35368" w="44082">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2133200" y="2241875"/>
              <a:ext cx="254100" cy="254500"/>
            </a:xfrm>
            <a:custGeom>
              <a:rect b="b" l="l" r="r" t="t"/>
              <a:pathLst>
                <a:path extrusionOk="0" h="10180" w="10164">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5"/>
            </a:solidFill>
            <a:ln>
              <a:noFill/>
            </a:ln>
            <a:effectLst>
              <a:outerShdw blurRad="57150" rotWithShape="0" algn="bl" dir="5400000" dist="19050">
                <a:schemeClr val="dk1">
                  <a:alpha val="13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5" name="Shape 1885"/>
        <p:cNvGrpSpPr/>
        <p:nvPr/>
      </p:nvGrpSpPr>
      <p:grpSpPr>
        <a:xfrm>
          <a:off x="0" y="0"/>
          <a:ext cx="0" cy="0"/>
          <a:chOff x="0" y="0"/>
          <a:chExt cx="0" cy="0"/>
        </a:xfrm>
      </p:grpSpPr>
      <p:sp>
        <p:nvSpPr>
          <p:cNvPr id="1886" name="Google Shape;1886;p77">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887" name="Google Shape;1887;p77">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78"/>
          <p:cNvSpPr/>
          <p:nvPr/>
        </p:nvSpPr>
        <p:spPr>
          <a:xfrm>
            <a:off x="2407225"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2407001" y="3395525"/>
            <a:ext cx="1096200" cy="338100"/>
          </a:xfrm>
          <a:prstGeom prst="roundRect">
            <a:avLst>
              <a:gd fmla="val 42081"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8"/>
          <p:cNvSpPr/>
          <p:nvPr/>
        </p:nvSpPr>
        <p:spPr>
          <a:xfrm>
            <a:off x="4026300" y="19873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5637700" y="2006650"/>
            <a:ext cx="1091700" cy="1168800"/>
          </a:xfrm>
          <a:prstGeom prst="roundRect">
            <a:avLst>
              <a:gd fmla="val 8823" name="adj"/>
            </a:avLst>
          </a:prstGeom>
          <a:gradFill>
            <a:gsLst>
              <a:gs pos="0">
                <a:schemeClr val="lt1"/>
              </a:gs>
              <a:gs pos="100000">
                <a:srgbClr val="66BEE9">
                  <a:alpha val="34509"/>
                </a:srgbClr>
              </a:gs>
            </a:gsLst>
            <a:lin ang="5400700" scaled="0"/>
          </a:gradFill>
          <a:ln cap="flat" cmpd="sng" w="9525">
            <a:solidFill>
              <a:schemeClr val="lt1"/>
            </a:solidFill>
            <a:prstDash val="solid"/>
            <a:round/>
            <a:headEnd len="sm" w="sm" type="none"/>
            <a:tailEnd len="sm" w="sm" type="none"/>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5637700" y="2170425"/>
            <a:ext cx="1091700" cy="1005000"/>
          </a:xfrm>
          <a:prstGeom prst="roundRect">
            <a:avLst>
              <a:gd fmla="val 8823" name="adj"/>
            </a:avLst>
          </a:prstGeom>
          <a:solidFill>
            <a:schemeClr val="accent1"/>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4026300" y="2619900"/>
            <a:ext cx="1091700" cy="536100"/>
          </a:xfrm>
          <a:prstGeom prst="roundRect">
            <a:avLst>
              <a:gd fmla="val 8823" name="adj"/>
            </a:avLst>
          </a:prstGeom>
          <a:solidFill>
            <a:schemeClr val="accent3"/>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 SIZE</a:t>
            </a:r>
            <a:endParaRPr/>
          </a:p>
        </p:txBody>
      </p:sp>
      <p:sp>
        <p:nvSpPr>
          <p:cNvPr id="1899" name="Google Shape;1899;p78"/>
          <p:cNvSpPr txBox="1"/>
          <p:nvPr/>
        </p:nvSpPr>
        <p:spPr>
          <a:xfrm>
            <a:off x="2478639"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20%</a:t>
            </a:r>
            <a:endParaRPr b="1" sz="1800">
              <a:solidFill>
                <a:schemeClr val="lt1"/>
              </a:solidFill>
              <a:latin typeface="Orbitron"/>
              <a:ea typeface="Orbitron"/>
              <a:cs typeface="Orbitron"/>
              <a:sym typeface="Orbitron"/>
            </a:endParaRPr>
          </a:p>
        </p:txBody>
      </p:sp>
      <p:sp>
        <p:nvSpPr>
          <p:cNvPr id="1900" name="Google Shape;1900;p78"/>
          <p:cNvSpPr/>
          <p:nvPr/>
        </p:nvSpPr>
        <p:spPr>
          <a:xfrm>
            <a:off x="4023901" y="3401075"/>
            <a:ext cx="1096200" cy="338100"/>
          </a:xfrm>
          <a:prstGeom prst="roundRect">
            <a:avLst>
              <a:gd fmla="val 42081"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5640801" y="3401075"/>
            <a:ext cx="1096200" cy="338100"/>
          </a:xfrm>
          <a:prstGeom prst="roundRect">
            <a:avLst>
              <a:gd fmla="val 42081"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txBox="1"/>
          <p:nvPr/>
        </p:nvSpPr>
        <p:spPr>
          <a:xfrm>
            <a:off x="4087505"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40%</a:t>
            </a:r>
            <a:endParaRPr b="1" sz="1800">
              <a:solidFill>
                <a:schemeClr val="lt1"/>
              </a:solidFill>
              <a:latin typeface="Orbitron"/>
              <a:ea typeface="Orbitron"/>
              <a:cs typeface="Orbitron"/>
              <a:sym typeface="Orbitron"/>
            </a:endParaRPr>
          </a:p>
        </p:txBody>
      </p:sp>
      <p:sp>
        <p:nvSpPr>
          <p:cNvPr id="1903" name="Google Shape;1903;p78"/>
          <p:cNvSpPr txBox="1"/>
          <p:nvPr/>
        </p:nvSpPr>
        <p:spPr>
          <a:xfrm>
            <a:off x="5695593" y="3397775"/>
            <a:ext cx="975900" cy="3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8</a:t>
            </a:r>
            <a:r>
              <a:rPr b="1" lang="en" sz="1800">
                <a:solidFill>
                  <a:schemeClr val="lt1"/>
                </a:solidFill>
                <a:latin typeface="Orbitron"/>
                <a:ea typeface="Orbitron"/>
                <a:cs typeface="Orbitron"/>
                <a:sym typeface="Orbitron"/>
              </a:rPr>
              <a:t>0%</a:t>
            </a:r>
            <a:endParaRPr b="1" sz="1800">
              <a:solidFill>
                <a:schemeClr val="lt1"/>
              </a:solidFill>
              <a:latin typeface="Orbitron"/>
              <a:ea typeface="Orbitron"/>
              <a:cs typeface="Orbitron"/>
              <a:sym typeface="Orbitron"/>
            </a:endParaRPr>
          </a:p>
        </p:txBody>
      </p:sp>
      <p:sp>
        <p:nvSpPr>
          <p:cNvPr id="1904" name="Google Shape;1904;p78"/>
          <p:cNvSpPr txBox="1"/>
          <p:nvPr/>
        </p:nvSpPr>
        <p:spPr>
          <a:xfrm>
            <a:off x="5640775"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 Mercury</a:t>
            </a:r>
            <a:endParaRPr>
              <a:solidFill>
                <a:schemeClr val="dk1"/>
              </a:solidFill>
              <a:latin typeface="Quicksand"/>
              <a:ea typeface="Quicksand"/>
              <a:cs typeface="Quicksand"/>
              <a:sym typeface="Quicksand"/>
            </a:endParaRPr>
          </a:p>
        </p:txBody>
      </p:sp>
      <p:sp>
        <p:nvSpPr>
          <p:cNvPr id="1905" name="Google Shape;1905;p78"/>
          <p:cNvSpPr txBox="1"/>
          <p:nvPr/>
        </p:nvSpPr>
        <p:spPr>
          <a:xfrm>
            <a:off x="4033725" y="3917000"/>
            <a:ext cx="10767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Mars</a:t>
            </a:r>
            <a:endParaRPr>
              <a:solidFill>
                <a:schemeClr val="dk1"/>
              </a:solidFill>
              <a:latin typeface="Quicksand"/>
              <a:ea typeface="Quicksand"/>
              <a:cs typeface="Quicksand"/>
              <a:sym typeface="Quicksand"/>
            </a:endParaRPr>
          </a:p>
        </p:txBody>
      </p:sp>
      <p:sp>
        <p:nvSpPr>
          <p:cNvPr id="1906" name="Google Shape;1906;p78"/>
          <p:cNvSpPr txBox="1"/>
          <p:nvPr/>
        </p:nvSpPr>
        <p:spPr>
          <a:xfrm>
            <a:off x="2406950" y="3917000"/>
            <a:ext cx="1096200" cy="30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Venus</a:t>
            </a:r>
            <a:endParaRPr>
              <a:solidFill>
                <a:schemeClr val="dk1"/>
              </a:solidFill>
              <a:latin typeface="Quicksand"/>
              <a:ea typeface="Quicksand"/>
              <a:cs typeface="Quicksand"/>
              <a:sym typeface="Quicksand"/>
            </a:endParaRPr>
          </a:p>
        </p:txBody>
      </p:sp>
      <p:sp>
        <p:nvSpPr>
          <p:cNvPr id="1907" name="Google Shape;1907;p78"/>
          <p:cNvSpPr/>
          <p:nvPr/>
        </p:nvSpPr>
        <p:spPr>
          <a:xfrm>
            <a:off x="2407225" y="2830750"/>
            <a:ext cx="1091700" cy="344700"/>
          </a:xfrm>
          <a:prstGeom prst="roundRect">
            <a:avLst>
              <a:gd fmla="val 8823" name="adj"/>
            </a:avLst>
          </a:prstGeom>
          <a:solidFill>
            <a:schemeClr val="lt2"/>
          </a:solidFill>
          <a:ln>
            <a:noFill/>
          </a:ln>
          <a:effectLst>
            <a:outerShdw blurRad="100013"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8" name="Google Shape;1908;p78"/>
          <p:cNvGrpSpPr/>
          <p:nvPr/>
        </p:nvGrpSpPr>
        <p:grpSpPr>
          <a:xfrm rot="10800000">
            <a:off x="880875" y="1466413"/>
            <a:ext cx="7475825" cy="3029275"/>
            <a:chOff x="4536100" y="1092775"/>
            <a:chExt cx="7475825" cy="3029275"/>
          </a:xfrm>
        </p:grpSpPr>
        <p:sp>
          <p:nvSpPr>
            <p:cNvPr id="1909" name="Google Shape;1909;p78"/>
            <p:cNvSpPr/>
            <p:nvPr/>
          </p:nvSpPr>
          <p:spPr>
            <a:xfrm>
              <a:off x="11655500" y="10927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4536100" y="38712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78"/>
          <p:cNvGrpSpPr/>
          <p:nvPr/>
        </p:nvGrpSpPr>
        <p:grpSpPr>
          <a:xfrm>
            <a:off x="880876" y="1987361"/>
            <a:ext cx="572266" cy="485128"/>
            <a:chOff x="5215992" y="1423628"/>
            <a:chExt cx="459836" cy="389787"/>
          </a:xfrm>
        </p:grpSpPr>
        <p:sp>
          <p:nvSpPr>
            <p:cNvPr id="1912" name="Google Shape;1912;p78"/>
            <p:cNvSpPr/>
            <p:nvPr/>
          </p:nvSpPr>
          <p:spPr>
            <a:xfrm>
              <a:off x="5215992" y="14236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solidFill>
              <a:schemeClr val="accent3"/>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5360634" y="15263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78"/>
          <p:cNvGrpSpPr/>
          <p:nvPr/>
        </p:nvGrpSpPr>
        <p:grpSpPr>
          <a:xfrm>
            <a:off x="7504886" y="4036248"/>
            <a:ext cx="743279" cy="485160"/>
            <a:chOff x="4842900" y="2922987"/>
            <a:chExt cx="436632" cy="284986"/>
          </a:xfrm>
        </p:grpSpPr>
        <p:sp>
          <p:nvSpPr>
            <p:cNvPr id="1915" name="Google Shape;1915;p78"/>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3810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78"/>
          <p:cNvGrpSpPr/>
          <p:nvPr/>
        </p:nvGrpSpPr>
        <p:grpSpPr>
          <a:xfrm>
            <a:off x="7811500" y="3779225"/>
            <a:ext cx="612500" cy="296375"/>
            <a:chOff x="5658425" y="2734375"/>
            <a:chExt cx="612500" cy="296375"/>
          </a:xfrm>
        </p:grpSpPr>
        <p:sp>
          <p:nvSpPr>
            <p:cNvPr id="1918" name="Google Shape;1918;p78"/>
            <p:cNvSpPr/>
            <p:nvPr/>
          </p:nvSpPr>
          <p:spPr>
            <a:xfrm>
              <a:off x="5658425" y="2734375"/>
              <a:ext cx="612500" cy="296375"/>
            </a:xfrm>
            <a:custGeom>
              <a:rect b="b" l="l" r="r" t="t"/>
              <a:pathLst>
                <a:path extrusionOk="0"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solidFill>
              <a:schemeClr val="lt2"/>
            </a:solidFill>
            <a:ln cap="flat" cmpd="sng" w="9525">
              <a:solidFill>
                <a:schemeClr val="lt1"/>
              </a:solidFill>
              <a:prstDash val="solid"/>
              <a:round/>
              <a:headEnd len="sm" w="sm" type="none"/>
              <a:tailEnd len="sm" w="sm" type="none"/>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5658425" y="2734375"/>
              <a:ext cx="612500" cy="296375"/>
            </a:xfrm>
            <a:custGeom>
              <a:rect b="b" l="l" r="r" t="t"/>
              <a:pathLst>
                <a:path extrusionOk="0" fill="none" h="11855" w="24500">
                  <a:moveTo>
                    <a:pt x="18572" y="0"/>
                  </a:moveTo>
                  <a:lnTo>
                    <a:pt x="5928" y="0"/>
                  </a:lnTo>
                  <a:cubicBezTo>
                    <a:pt x="2645" y="0"/>
                    <a:pt x="1" y="2645"/>
                    <a:pt x="1" y="5928"/>
                  </a:cubicBezTo>
                  <a:lnTo>
                    <a:pt x="1" y="5928"/>
                  </a:lnTo>
                  <a:cubicBezTo>
                    <a:pt x="1" y="9180"/>
                    <a:pt x="2645" y="11855"/>
                    <a:pt x="5928" y="11855"/>
                  </a:cubicBezTo>
                  <a:lnTo>
                    <a:pt x="18572" y="11855"/>
                  </a:lnTo>
                  <a:cubicBezTo>
                    <a:pt x="21825" y="11855"/>
                    <a:pt x="24499" y="9180"/>
                    <a:pt x="24499" y="5928"/>
                  </a:cubicBezTo>
                  <a:lnTo>
                    <a:pt x="24499" y="5928"/>
                  </a:lnTo>
                  <a:cubicBezTo>
                    <a:pt x="24499" y="2645"/>
                    <a:pt x="21825" y="0"/>
                    <a:pt x="18572" y="0"/>
                  </a:cubicBezTo>
                  <a:close/>
                </a:path>
              </a:pathLst>
            </a:custGeom>
            <a:no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8"/>
            <p:cNvSpPr/>
            <p:nvPr/>
          </p:nvSpPr>
          <p:spPr>
            <a:xfrm>
              <a:off x="5791400" y="2808075"/>
              <a:ext cx="140600" cy="134525"/>
            </a:xfrm>
            <a:custGeom>
              <a:rect b="b" l="l" r="r" t="t"/>
              <a:pathLst>
                <a:path extrusionOk="0" h="5381" w="5624">
                  <a:moveTo>
                    <a:pt x="2797" y="1"/>
                  </a:moveTo>
                  <a:lnTo>
                    <a:pt x="1916" y="1764"/>
                  </a:lnTo>
                  <a:lnTo>
                    <a:pt x="1" y="2068"/>
                  </a:lnTo>
                  <a:lnTo>
                    <a:pt x="1399" y="3435"/>
                  </a:lnTo>
                  <a:lnTo>
                    <a:pt x="1065" y="5381"/>
                  </a:lnTo>
                  <a:lnTo>
                    <a:pt x="2797" y="4469"/>
                  </a:lnTo>
                  <a:lnTo>
                    <a:pt x="4560" y="5381"/>
                  </a:lnTo>
                  <a:lnTo>
                    <a:pt x="4195" y="3435"/>
                  </a:lnTo>
                  <a:lnTo>
                    <a:pt x="5624" y="2068"/>
                  </a:lnTo>
                  <a:lnTo>
                    <a:pt x="3679" y="1764"/>
                  </a:lnTo>
                  <a:lnTo>
                    <a:pt x="2797"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5997350" y="2808075"/>
              <a:ext cx="140600" cy="134525"/>
            </a:xfrm>
            <a:custGeom>
              <a:rect b="b" l="l" r="r" t="t"/>
              <a:pathLst>
                <a:path extrusionOk="0" h="5381" w="5624">
                  <a:moveTo>
                    <a:pt x="2796" y="1"/>
                  </a:moveTo>
                  <a:lnTo>
                    <a:pt x="1945" y="1764"/>
                  </a:lnTo>
                  <a:lnTo>
                    <a:pt x="0" y="2068"/>
                  </a:lnTo>
                  <a:lnTo>
                    <a:pt x="1398" y="3435"/>
                  </a:lnTo>
                  <a:lnTo>
                    <a:pt x="1064" y="5381"/>
                  </a:lnTo>
                  <a:lnTo>
                    <a:pt x="2796" y="4469"/>
                  </a:lnTo>
                  <a:lnTo>
                    <a:pt x="4559" y="5381"/>
                  </a:lnTo>
                  <a:lnTo>
                    <a:pt x="4225" y="3435"/>
                  </a:lnTo>
                  <a:lnTo>
                    <a:pt x="5623" y="2068"/>
                  </a:lnTo>
                  <a:lnTo>
                    <a:pt x="3678" y="1764"/>
                  </a:lnTo>
                  <a:lnTo>
                    <a:pt x="2796" y="1"/>
                  </a:lnTo>
                  <a:close/>
                </a:path>
              </a:pathLst>
            </a:custGeom>
            <a:solidFill>
              <a:schemeClr val="accent1"/>
            </a:soli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5" name="Shape 1925"/>
        <p:cNvGrpSpPr/>
        <p:nvPr/>
      </p:nvGrpSpPr>
      <p:grpSpPr>
        <a:xfrm>
          <a:off x="0" y="0"/>
          <a:ext cx="0" cy="0"/>
          <a:chOff x="0" y="0"/>
          <a:chExt cx="0" cy="0"/>
        </a:xfrm>
      </p:grpSpPr>
      <p:sp>
        <p:nvSpPr>
          <p:cNvPr id="1926" name="Google Shape;1926;p79">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927" name="Google Shape;1927;p79">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1" name="Shape 1931"/>
        <p:cNvGrpSpPr/>
        <p:nvPr/>
      </p:nvGrpSpPr>
      <p:grpSpPr>
        <a:xfrm>
          <a:off x="0" y="0"/>
          <a:ext cx="0" cy="0"/>
          <a:chOff x="0" y="0"/>
          <a:chExt cx="0" cy="0"/>
        </a:xfrm>
      </p:grpSpPr>
      <p:sp>
        <p:nvSpPr>
          <p:cNvPr id="1932" name="Google Shape;1932;p80">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1933" name="Google Shape;1933;p80">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81"/>
          <p:cNvSpPr/>
          <p:nvPr/>
        </p:nvSpPr>
        <p:spPr>
          <a:xfrm>
            <a:off x="986775" y="3839454"/>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1"/>
          <p:cNvSpPr/>
          <p:nvPr/>
        </p:nvSpPr>
        <p:spPr>
          <a:xfrm>
            <a:off x="3571338" y="3837266"/>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1"/>
          <p:cNvSpPr/>
          <p:nvPr/>
        </p:nvSpPr>
        <p:spPr>
          <a:xfrm>
            <a:off x="6155900" y="3839454"/>
            <a:ext cx="435300" cy="435300"/>
          </a:xfrm>
          <a:prstGeom prst="ellipse">
            <a:avLst/>
          </a:prstGeom>
          <a:solidFill>
            <a:schemeClr val="accent4"/>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1"/>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a:t>
            </a:r>
            <a:endParaRPr/>
          </a:p>
        </p:txBody>
      </p:sp>
      <p:sp>
        <p:nvSpPr>
          <p:cNvPr id="1942" name="Google Shape;1942;p81"/>
          <p:cNvSpPr/>
          <p:nvPr/>
        </p:nvSpPr>
        <p:spPr>
          <a:xfrm>
            <a:off x="4638675" y="14248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1"/>
          <p:cNvSpPr/>
          <p:nvPr/>
        </p:nvSpPr>
        <p:spPr>
          <a:xfrm>
            <a:off x="720000" y="1429375"/>
            <a:ext cx="3785700" cy="1542000"/>
          </a:xfrm>
          <a:prstGeom prst="roundRect">
            <a:avLst>
              <a:gd fmla="val 6898" name="adj"/>
            </a:avLst>
          </a:prstGeom>
          <a:gradFill>
            <a:gsLst>
              <a:gs pos="0">
                <a:schemeClr val="lt1">
                  <a:alpha val="24020"/>
                </a:schemeClr>
              </a:gs>
              <a:gs pos="100000">
                <a:srgbClr val="F9F8FF">
                  <a:alpha val="86666"/>
                  <a:alpha val="24020"/>
                </a:srgbClr>
              </a:gs>
            </a:gsLst>
            <a:lin ang="5400700"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1"/>
          <p:cNvSpPr txBox="1"/>
          <p:nvPr/>
        </p:nvSpPr>
        <p:spPr>
          <a:xfrm flipH="1">
            <a:off x="879700" y="1438137"/>
            <a:ext cx="1316400" cy="37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GENDER</a:t>
            </a:r>
            <a:endParaRPr b="1" sz="1800">
              <a:solidFill>
                <a:schemeClr val="dk1"/>
              </a:solidFill>
              <a:latin typeface="Orbitron"/>
              <a:ea typeface="Orbitron"/>
              <a:cs typeface="Orbitron"/>
              <a:sym typeface="Orbitron"/>
            </a:endParaRPr>
          </a:p>
        </p:txBody>
      </p:sp>
      <p:sp>
        <p:nvSpPr>
          <p:cNvPr id="1945" name="Google Shape;1945;p81"/>
          <p:cNvSpPr/>
          <p:nvPr/>
        </p:nvSpPr>
        <p:spPr>
          <a:xfrm>
            <a:off x="3654750" y="3275360"/>
            <a:ext cx="1834500" cy="338100"/>
          </a:xfrm>
          <a:prstGeom prst="roundRect">
            <a:avLst>
              <a:gd fmla="val 40003"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1"/>
          <p:cNvSpPr txBox="1"/>
          <p:nvPr/>
        </p:nvSpPr>
        <p:spPr>
          <a:xfrm>
            <a:off x="3676000" y="3276850"/>
            <a:ext cx="1779300" cy="33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INTERESTS</a:t>
            </a:r>
            <a:endParaRPr b="1" sz="1800">
              <a:solidFill>
                <a:schemeClr val="lt1"/>
              </a:solidFill>
              <a:latin typeface="Orbitron"/>
              <a:ea typeface="Orbitron"/>
              <a:cs typeface="Orbitron"/>
              <a:sym typeface="Orbitron"/>
            </a:endParaRPr>
          </a:p>
        </p:txBody>
      </p:sp>
      <p:sp>
        <p:nvSpPr>
          <p:cNvPr id="1947" name="Google Shape;1947;p81"/>
          <p:cNvSpPr txBox="1"/>
          <p:nvPr/>
        </p:nvSpPr>
        <p:spPr>
          <a:xfrm flipH="1">
            <a:off x="4798475" y="1438137"/>
            <a:ext cx="919500" cy="3789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b="1" lang="en" sz="1800">
                <a:solidFill>
                  <a:schemeClr val="dk1"/>
                </a:solidFill>
                <a:latin typeface="Orbitron"/>
                <a:ea typeface="Orbitron"/>
                <a:cs typeface="Orbitron"/>
                <a:sym typeface="Orbitron"/>
              </a:rPr>
              <a:t>AGE</a:t>
            </a:r>
            <a:endParaRPr b="1" sz="1800">
              <a:solidFill>
                <a:schemeClr val="dk1"/>
              </a:solidFill>
              <a:latin typeface="Orbitron"/>
              <a:ea typeface="Orbitron"/>
              <a:cs typeface="Orbitron"/>
              <a:sym typeface="Orbitron"/>
            </a:endParaRPr>
          </a:p>
        </p:txBody>
      </p:sp>
      <p:grpSp>
        <p:nvGrpSpPr>
          <p:cNvPr id="1948" name="Google Shape;1948;p81"/>
          <p:cNvGrpSpPr/>
          <p:nvPr/>
        </p:nvGrpSpPr>
        <p:grpSpPr>
          <a:xfrm>
            <a:off x="1088620" y="3943629"/>
            <a:ext cx="231611" cy="222562"/>
            <a:chOff x="-62890750" y="3747425"/>
            <a:chExt cx="330825" cy="317900"/>
          </a:xfrm>
        </p:grpSpPr>
        <p:sp>
          <p:nvSpPr>
            <p:cNvPr id="1949" name="Google Shape;1949;p8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81"/>
          <p:cNvGrpSpPr/>
          <p:nvPr/>
        </p:nvGrpSpPr>
        <p:grpSpPr>
          <a:xfrm>
            <a:off x="3675999" y="3949204"/>
            <a:ext cx="231613" cy="228166"/>
            <a:chOff x="-60991775" y="3376900"/>
            <a:chExt cx="315850" cy="311150"/>
          </a:xfrm>
        </p:grpSpPr>
        <p:sp>
          <p:nvSpPr>
            <p:cNvPr id="1964" name="Google Shape;1964;p8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81"/>
          <p:cNvGrpSpPr/>
          <p:nvPr/>
        </p:nvGrpSpPr>
        <p:grpSpPr>
          <a:xfrm>
            <a:off x="6257725" y="3947730"/>
            <a:ext cx="231650" cy="231104"/>
            <a:chOff x="-62154300" y="3743950"/>
            <a:chExt cx="318200" cy="317450"/>
          </a:xfrm>
        </p:grpSpPr>
        <p:sp>
          <p:nvSpPr>
            <p:cNvPr id="1968" name="Google Shape;1968;p8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0" name="Google Shape;1970;p81"/>
          <p:cNvSpPr/>
          <p:nvPr/>
        </p:nvSpPr>
        <p:spPr>
          <a:xfrm>
            <a:off x="2925388" y="1582971"/>
            <a:ext cx="1280400" cy="1280400"/>
          </a:xfrm>
          <a:prstGeom prst="donut">
            <a:avLst>
              <a:gd fmla="val 2335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1"/>
          <p:cNvSpPr/>
          <p:nvPr/>
        </p:nvSpPr>
        <p:spPr>
          <a:xfrm>
            <a:off x="2925497" y="1582971"/>
            <a:ext cx="1280400" cy="1280400"/>
          </a:xfrm>
          <a:prstGeom prst="blockArc">
            <a:avLst>
              <a:gd fmla="val 16190033" name="adj1"/>
              <a:gd fmla="val 5926997" name="adj2"/>
              <a:gd fmla="val 23213" name="adj3"/>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1"/>
          <p:cNvSpPr txBox="1"/>
          <p:nvPr/>
        </p:nvSpPr>
        <p:spPr>
          <a:xfrm>
            <a:off x="1605011" y="1861150"/>
            <a:ext cx="7278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1973" name="Google Shape;1973;p81"/>
          <p:cNvSpPr txBox="1"/>
          <p:nvPr/>
        </p:nvSpPr>
        <p:spPr>
          <a:xfrm>
            <a:off x="1603061" y="2362075"/>
            <a:ext cx="729600" cy="435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55</a:t>
            </a:r>
            <a:r>
              <a:rPr b="1" lang="en" sz="1800">
                <a:solidFill>
                  <a:schemeClr val="dk1"/>
                </a:solidFill>
                <a:latin typeface="Orbitron"/>
                <a:ea typeface="Orbitron"/>
                <a:cs typeface="Orbitron"/>
                <a:sym typeface="Orbitron"/>
              </a:rPr>
              <a:t>%</a:t>
            </a:r>
            <a:endParaRPr b="1" sz="1800">
              <a:solidFill>
                <a:schemeClr val="dk1"/>
              </a:solidFill>
              <a:latin typeface="Orbitron"/>
              <a:ea typeface="Orbitron"/>
              <a:cs typeface="Orbitron"/>
              <a:sym typeface="Orbitron"/>
            </a:endParaRPr>
          </a:p>
        </p:txBody>
      </p:sp>
      <p:sp>
        <p:nvSpPr>
          <p:cNvPr id="1974" name="Google Shape;1974;p81"/>
          <p:cNvSpPr/>
          <p:nvPr/>
        </p:nvSpPr>
        <p:spPr>
          <a:xfrm>
            <a:off x="988327" y="1860008"/>
            <a:ext cx="435300" cy="435300"/>
          </a:xfrm>
          <a:prstGeom prst="ellipse">
            <a:avLst/>
          </a:pr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1"/>
          <p:cNvSpPr/>
          <p:nvPr/>
        </p:nvSpPr>
        <p:spPr>
          <a:xfrm>
            <a:off x="988354" y="2362083"/>
            <a:ext cx="435300" cy="435300"/>
          </a:xfrm>
          <a:prstGeom prst="ellipse">
            <a:avLst/>
          </a:pr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6" name="Google Shape;1976;p81"/>
          <p:cNvGrpSpPr/>
          <p:nvPr/>
        </p:nvGrpSpPr>
        <p:grpSpPr>
          <a:xfrm>
            <a:off x="1066968" y="2416378"/>
            <a:ext cx="274899" cy="313641"/>
            <a:chOff x="-57940525" y="3590375"/>
            <a:chExt cx="279625" cy="319000"/>
          </a:xfrm>
        </p:grpSpPr>
        <p:sp>
          <p:nvSpPr>
            <p:cNvPr id="1977" name="Google Shape;1977;p8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81"/>
          <p:cNvGrpSpPr/>
          <p:nvPr/>
        </p:nvGrpSpPr>
        <p:grpSpPr>
          <a:xfrm>
            <a:off x="1067997" y="1927401"/>
            <a:ext cx="274915" cy="274915"/>
            <a:chOff x="-57568775" y="3198925"/>
            <a:chExt cx="318225" cy="318225"/>
          </a:xfrm>
        </p:grpSpPr>
        <p:sp>
          <p:nvSpPr>
            <p:cNvPr id="1983" name="Google Shape;1983;p8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81"/>
          <p:cNvSpPr txBox="1"/>
          <p:nvPr/>
        </p:nvSpPr>
        <p:spPr>
          <a:xfrm>
            <a:off x="4855675" y="1861150"/>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25-</a:t>
            </a:r>
            <a:endParaRPr b="1" sz="1800">
              <a:solidFill>
                <a:schemeClr val="dk1"/>
              </a:solidFill>
              <a:latin typeface="Orbitron"/>
              <a:ea typeface="Orbitron"/>
              <a:cs typeface="Orbitron"/>
              <a:sym typeface="Orbitron"/>
            </a:endParaRPr>
          </a:p>
        </p:txBody>
      </p:sp>
      <p:sp>
        <p:nvSpPr>
          <p:cNvPr id="1990" name="Google Shape;1990;p81"/>
          <p:cNvSpPr txBox="1"/>
          <p:nvPr/>
        </p:nvSpPr>
        <p:spPr>
          <a:xfrm>
            <a:off x="4855675" y="2362075"/>
            <a:ext cx="727800" cy="4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26+</a:t>
            </a:r>
            <a:endParaRPr b="1" sz="1800">
              <a:solidFill>
                <a:schemeClr val="dk1"/>
              </a:solidFill>
              <a:latin typeface="Orbitron"/>
              <a:ea typeface="Orbitron"/>
              <a:cs typeface="Orbitron"/>
              <a:sym typeface="Orbitron"/>
            </a:endParaRPr>
          </a:p>
        </p:txBody>
      </p:sp>
      <p:sp>
        <p:nvSpPr>
          <p:cNvPr id="1991" name="Google Shape;1991;p81"/>
          <p:cNvSpPr/>
          <p:nvPr/>
        </p:nvSpPr>
        <p:spPr>
          <a:xfrm flipH="1" rot="5400000">
            <a:off x="6516806" y="1189150"/>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1"/>
          <p:cNvSpPr/>
          <p:nvPr/>
        </p:nvSpPr>
        <p:spPr>
          <a:xfrm flipH="1" rot="5400000">
            <a:off x="5967980" y="1713100"/>
            <a:ext cx="73200" cy="7308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1"/>
          <p:cNvSpPr/>
          <p:nvPr/>
        </p:nvSpPr>
        <p:spPr>
          <a:xfrm>
            <a:off x="6233254" y="1975804"/>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1"/>
          <p:cNvSpPr txBox="1"/>
          <p:nvPr/>
        </p:nvSpPr>
        <p:spPr>
          <a:xfrm>
            <a:off x="7494625" y="1861150"/>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43%</a:t>
            </a:r>
            <a:endParaRPr b="1" sz="1800">
              <a:solidFill>
                <a:schemeClr val="dk1"/>
              </a:solidFill>
              <a:latin typeface="Orbitron"/>
              <a:ea typeface="Orbitron"/>
              <a:cs typeface="Orbitron"/>
              <a:sym typeface="Orbitron"/>
            </a:endParaRPr>
          </a:p>
        </p:txBody>
      </p:sp>
      <p:sp>
        <p:nvSpPr>
          <p:cNvPr id="1995" name="Google Shape;1995;p81"/>
          <p:cNvSpPr txBox="1"/>
          <p:nvPr/>
        </p:nvSpPr>
        <p:spPr>
          <a:xfrm>
            <a:off x="7494625" y="2362075"/>
            <a:ext cx="727800" cy="435300"/>
          </a:xfrm>
          <a:prstGeom prst="rect">
            <a:avLst/>
          </a:prstGeom>
          <a:noFill/>
          <a:ln>
            <a:noFill/>
          </a:ln>
        </p:spPr>
        <p:txBody>
          <a:bodyPr anchorCtr="0" anchor="ctr" bIns="91425" lIns="45700" spcFirstLastPara="1" rIns="45700" wrap="square" tIns="91425">
            <a:noAutofit/>
          </a:bodyPr>
          <a:lstStyle/>
          <a:p>
            <a:pPr indent="0" lvl="0" marL="0" rtl="0" algn="ctr">
              <a:spcBef>
                <a:spcPts val="0"/>
              </a:spcBef>
              <a:spcAft>
                <a:spcPts val="0"/>
              </a:spcAft>
              <a:buNone/>
            </a:pPr>
            <a:r>
              <a:rPr b="1" lang="en" sz="1800">
                <a:solidFill>
                  <a:schemeClr val="dk1"/>
                </a:solidFill>
                <a:latin typeface="Orbitron"/>
                <a:ea typeface="Orbitron"/>
                <a:cs typeface="Orbitron"/>
                <a:sym typeface="Orbitron"/>
              </a:rPr>
              <a:t>57%</a:t>
            </a:r>
            <a:endParaRPr b="1" sz="1800">
              <a:solidFill>
                <a:schemeClr val="dk1"/>
              </a:solidFill>
              <a:latin typeface="Orbitron"/>
              <a:ea typeface="Orbitron"/>
              <a:cs typeface="Orbitron"/>
              <a:sym typeface="Orbitron"/>
            </a:endParaRPr>
          </a:p>
        </p:txBody>
      </p:sp>
      <p:sp>
        <p:nvSpPr>
          <p:cNvPr id="1996" name="Google Shape;1996;p81"/>
          <p:cNvSpPr/>
          <p:nvPr/>
        </p:nvSpPr>
        <p:spPr>
          <a:xfrm flipH="1" rot="5400000">
            <a:off x="6507293" y="1691225"/>
            <a:ext cx="72900" cy="1779300"/>
          </a:xfrm>
          <a:prstGeom prst="round2SameRect">
            <a:avLst>
              <a:gd fmla="val 50000" name="adj1"/>
              <a:gd fmla="val 50000" name="adj2"/>
            </a:avLst>
          </a:prstGeom>
          <a:solidFill>
            <a:schemeClr val="lt2"/>
          </a:solidFill>
          <a:ln cap="flat" cmpd="sng" w="9525">
            <a:solidFill>
              <a:schemeClr val="lt1"/>
            </a:solidFill>
            <a:prstDash val="solid"/>
            <a:round/>
            <a:headEnd len="sm" w="sm" type="none"/>
            <a:tailEnd len="sm" w="sm" type="none"/>
          </a:ln>
          <a:effectLst>
            <a:outerShdw blurRad="114300"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1"/>
          <p:cNvSpPr/>
          <p:nvPr/>
        </p:nvSpPr>
        <p:spPr>
          <a:xfrm flipH="1" rot="5400000">
            <a:off x="6137477" y="2039825"/>
            <a:ext cx="69600" cy="1085100"/>
          </a:xfrm>
          <a:prstGeom prst="round2SameRect">
            <a:avLst>
              <a:gd fmla="val 50000" name="adj1"/>
              <a:gd fmla="val 50000" name="adj2"/>
            </a:avLst>
          </a:prstGeom>
          <a:solidFill>
            <a:schemeClr val="accent3"/>
          </a:solidFill>
          <a:ln>
            <a:noFill/>
          </a:ln>
          <a:effectLst>
            <a:outerShdw blurRad="114300" rotWithShape="0" algn="bl" dir="27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1"/>
          <p:cNvSpPr/>
          <p:nvPr/>
        </p:nvSpPr>
        <p:spPr>
          <a:xfrm>
            <a:off x="6591191" y="2477879"/>
            <a:ext cx="203700" cy="2037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1"/>
          <p:cNvSpPr txBox="1"/>
          <p:nvPr/>
        </p:nvSpPr>
        <p:spPr>
          <a:xfrm>
            <a:off x="1573300" y="3820696"/>
            <a:ext cx="1414800" cy="47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Mars is a very cold place</a:t>
            </a:r>
            <a:endParaRPr>
              <a:solidFill>
                <a:schemeClr val="dk1"/>
              </a:solidFill>
              <a:latin typeface="Quicksand"/>
              <a:ea typeface="Quicksand"/>
              <a:cs typeface="Quicksand"/>
              <a:sym typeface="Quicksand"/>
            </a:endParaRPr>
          </a:p>
        </p:txBody>
      </p:sp>
      <p:sp>
        <p:nvSpPr>
          <p:cNvPr id="2000" name="Google Shape;2000;p81"/>
          <p:cNvSpPr txBox="1"/>
          <p:nvPr/>
        </p:nvSpPr>
        <p:spPr>
          <a:xfrm>
            <a:off x="4151525" y="3820696"/>
            <a:ext cx="1414800" cy="472800"/>
          </a:xfrm>
          <a:prstGeom prst="rect">
            <a:avLst/>
          </a:prstGeom>
          <a:noFill/>
          <a:ln>
            <a:noFill/>
          </a:ln>
        </p:spPr>
        <p:txBody>
          <a:bodyPr anchorCtr="0" anchor="ctr" bIns="91425" lIns="91425" spcFirstLastPara="1" rIns="45700" wrap="square" tIns="91425">
            <a:noAutofit/>
          </a:bodyPr>
          <a:lstStyle/>
          <a:p>
            <a:pPr indent="0" lvl="0" marL="0" rtl="0" algn="l">
              <a:spcBef>
                <a:spcPts val="0"/>
              </a:spcBef>
              <a:spcAft>
                <a:spcPts val="0"/>
              </a:spcAft>
              <a:buNone/>
            </a:pPr>
            <a:r>
              <a:rPr lang="en">
                <a:solidFill>
                  <a:schemeClr val="dk1"/>
                </a:solidFill>
                <a:latin typeface="Quicksand"/>
                <a:ea typeface="Quicksand"/>
                <a:cs typeface="Quicksand"/>
                <a:sym typeface="Quicksand"/>
              </a:rPr>
              <a:t>Venus has a beautiful name</a:t>
            </a:r>
            <a:endParaRPr>
              <a:solidFill>
                <a:schemeClr val="dk1"/>
              </a:solidFill>
              <a:latin typeface="Quicksand"/>
              <a:ea typeface="Quicksand"/>
              <a:cs typeface="Quicksand"/>
              <a:sym typeface="Quicksand"/>
            </a:endParaRPr>
          </a:p>
        </p:txBody>
      </p:sp>
      <p:sp>
        <p:nvSpPr>
          <p:cNvPr id="2001" name="Google Shape;2001;p81"/>
          <p:cNvSpPr txBox="1"/>
          <p:nvPr/>
        </p:nvSpPr>
        <p:spPr>
          <a:xfrm>
            <a:off x="6729750" y="3820696"/>
            <a:ext cx="1414800" cy="472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5" name="Shape 2005"/>
        <p:cNvGrpSpPr/>
        <p:nvPr/>
      </p:nvGrpSpPr>
      <p:grpSpPr>
        <a:xfrm>
          <a:off x="0" y="0"/>
          <a:ext cx="0" cy="0"/>
          <a:chOff x="0" y="0"/>
          <a:chExt cx="0" cy="0"/>
        </a:xfrm>
      </p:grpSpPr>
      <p:sp>
        <p:nvSpPr>
          <p:cNvPr id="2006" name="Google Shape;2006;p82">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07" name="Google Shape;2007;p82">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1" name="Shape 2011"/>
        <p:cNvGrpSpPr/>
        <p:nvPr/>
      </p:nvGrpSpPr>
      <p:grpSpPr>
        <a:xfrm>
          <a:off x="0" y="0"/>
          <a:ext cx="0" cy="0"/>
          <a:chOff x="0" y="0"/>
          <a:chExt cx="0" cy="0"/>
        </a:xfrm>
      </p:grpSpPr>
      <p:sp>
        <p:nvSpPr>
          <p:cNvPr id="2012" name="Google Shape;2012;p83">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13" name="Google Shape;2013;p83">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84"/>
          <p:cNvSpPr/>
          <p:nvPr/>
        </p:nvSpPr>
        <p:spPr>
          <a:xfrm>
            <a:off x="486210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4"/>
          <p:cNvSpPr/>
          <p:nvPr/>
        </p:nvSpPr>
        <p:spPr>
          <a:xfrm>
            <a:off x="134032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28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4"/>
          <p:cNvSpPr/>
          <p:nvPr/>
        </p:nvSpPr>
        <p:spPr>
          <a:xfrm>
            <a:off x="4860075" y="3284864"/>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4"/>
          <p:cNvSpPr/>
          <p:nvPr/>
        </p:nvSpPr>
        <p:spPr>
          <a:xfrm>
            <a:off x="1342350" y="1640682"/>
            <a:ext cx="2943600" cy="1013100"/>
          </a:xfrm>
          <a:prstGeom prst="roundRect">
            <a:avLst>
              <a:gd fmla="val 16667"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4"/>
          <p:cNvSpPr/>
          <p:nvPr/>
        </p:nvSpPr>
        <p:spPr>
          <a:xfrm>
            <a:off x="16224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4"/>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COMPETITORS</a:t>
            </a:r>
            <a:endParaRPr/>
          </a:p>
        </p:txBody>
      </p:sp>
      <p:sp>
        <p:nvSpPr>
          <p:cNvPr id="2024" name="Google Shape;2024;p84"/>
          <p:cNvSpPr txBox="1"/>
          <p:nvPr>
            <p:ph idx="2" type="title"/>
          </p:nvPr>
        </p:nvSpPr>
        <p:spPr>
          <a:xfrm>
            <a:off x="1691750" y="1468807"/>
            <a:ext cx="2256900" cy="260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NEPTUNE</a:t>
            </a:r>
            <a:endParaRPr/>
          </a:p>
        </p:txBody>
      </p:sp>
      <p:sp>
        <p:nvSpPr>
          <p:cNvPr id="2025" name="Google Shape;2025;p84"/>
          <p:cNvSpPr/>
          <p:nvPr/>
        </p:nvSpPr>
        <p:spPr>
          <a:xfrm>
            <a:off x="5135704" y="1412336"/>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4"/>
          <p:cNvSpPr txBox="1"/>
          <p:nvPr>
            <p:ph idx="1" type="subTitle"/>
          </p:nvPr>
        </p:nvSpPr>
        <p:spPr>
          <a:xfrm>
            <a:off x="169173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2027" name="Google Shape;2027;p84"/>
          <p:cNvSpPr txBox="1"/>
          <p:nvPr>
            <p:ph idx="3" type="title"/>
          </p:nvPr>
        </p:nvSpPr>
        <p:spPr>
          <a:xfrm>
            <a:off x="5199000" y="1468807"/>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28" name="Google Shape;2028;p84"/>
          <p:cNvSpPr txBox="1"/>
          <p:nvPr>
            <p:ph idx="4" type="subTitle"/>
          </p:nvPr>
        </p:nvSpPr>
        <p:spPr>
          <a:xfrm>
            <a:off x="5198989" y="1823703"/>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2029" name="Google Shape;2029;p84"/>
          <p:cNvSpPr/>
          <p:nvPr/>
        </p:nvSpPr>
        <p:spPr>
          <a:xfrm>
            <a:off x="1620379"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4"/>
          <p:cNvSpPr/>
          <p:nvPr/>
        </p:nvSpPr>
        <p:spPr>
          <a:xfrm>
            <a:off x="5142154" y="3054625"/>
            <a:ext cx="2383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4"/>
          <p:cNvSpPr txBox="1"/>
          <p:nvPr>
            <p:ph idx="5" type="title"/>
          </p:nvPr>
        </p:nvSpPr>
        <p:spPr>
          <a:xfrm>
            <a:off x="169175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32" name="Google Shape;2032;p84"/>
          <p:cNvSpPr txBox="1"/>
          <p:nvPr>
            <p:ph idx="6" type="subTitle"/>
          </p:nvPr>
        </p:nvSpPr>
        <p:spPr>
          <a:xfrm>
            <a:off x="169173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Clr>
                <a:srgbClr val="000000"/>
              </a:buClr>
              <a:buSzPts val="990"/>
              <a:buFont typeface="Arial"/>
              <a:buNone/>
            </a:pPr>
            <a:r>
              <a:rPr lang="en"/>
              <a:t>Mars is a cold place full of iron oxide dust</a:t>
            </a:r>
            <a:endParaRPr/>
          </a:p>
        </p:txBody>
      </p:sp>
      <p:sp>
        <p:nvSpPr>
          <p:cNvPr id="2033" name="Google Shape;2033;p84"/>
          <p:cNvSpPr txBox="1"/>
          <p:nvPr>
            <p:ph idx="7" type="title"/>
          </p:nvPr>
        </p:nvSpPr>
        <p:spPr>
          <a:xfrm>
            <a:off x="5199000" y="3106204"/>
            <a:ext cx="2256900" cy="2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34" name="Google Shape;2034;p84"/>
          <p:cNvSpPr txBox="1"/>
          <p:nvPr>
            <p:ph idx="8" type="subTitle"/>
          </p:nvPr>
        </p:nvSpPr>
        <p:spPr>
          <a:xfrm>
            <a:off x="5198989" y="3461404"/>
            <a:ext cx="22569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grpSp>
        <p:nvGrpSpPr>
          <p:cNvPr id="2035" name="Google Shape;2035;p84"/>
          <p:cNvGrpSpPr/>
          <p:nvPr/>
        </p:nvGrpSpPr>
        <p:grpSpPr>
          <a:xfrm>
            <a:off x="801800" y="1240575"/>
            <a:ext cx="7391800" cy="509850"/>
            <a:chOff x="2755375" y="1388700"/>
            <a:chExt cx="7391800" cy="509850"/>
          </a:xfrm>
        </p:grpSpPr>
        <p:sp>
          <p:nvSpPr>
            <p:cNvPr id="2036" name="Google Shape;2036;p84"/>
            <p:cNvSpPr/>
            <p:nvPr/>
          </p:nvSpPr>
          <p:spPr>
            <a:xfrm>
              <a:off x="9790750" y="13887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4"/>
            <p:cNvSpPr/>
            <p:nvPr/>
          </p:nvSpPr>
          <p:spPr>
            <a:xfrm>
              <a:off x="2755375" y="1647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84"/>
          <p:cNvGrpSpPr/>
          <p:nvPr/>
        </p:nvGrpSpPr>
        <p:grpSpPr>
          <a:xfrm>
            <a:off x="7680412" y="3244529"/>
            <a:ext cx="338134" cy="338134"/>
            <a:chOff x="5227225" y="2298750"/>
            <a:chExt cx="750575" cy="750575"/>
          </a:xfrm>
        </p:grpSpPr>
        <p:sp>
          <p:nvSpPr>
            <p:cNvPr id="2039" name="Google Shape;2039;p84"/>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4"/>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4"/>
            <p:cNvSpPr/>
            <p:nvPr/>
          </p:nvSpPr>
          <p:spPr>
            <a:xfrm>
              <a:off x="5561650" y="2500575"/>
              <a:ext cx="264375" cy="220175"/>
            </a:xfrm>
            <a:custGeom>
              <a:rect b="b" l="l" r="r" t="t"/>
              <a:pathLst>
                <a:path extrusionOk="0" fill="none" h="8807" w="10575">
                  <a:moveTo>
                    <a:pt x="10574" y="0"/>
                  </a:moveTo>
                  <a:lnTo>
                    <a:pt x="0" y="8806"/>
                  </a:lnTo>
                </a:path>
              </a:pathLst>
            </a:custGeom>
            <a:noFill/>
            <a:ln cap="flat" cmpd="sng" w="19050">
              <a:solidFill>
                <a:schemeClr val="lt1"/>
              </a:solidFill>
              <a:prstDash val="solid"/>
              <a:miter lim="33357"/>
              <a:headEnd len="sm" w="sm" type="none"/>
              <a:tailEnd len="sm" w="sm" type="none"/>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84"/>
          <p:cNvGrpSpPr/>
          <p:nvPr/>
        </p:nvGrpSpPr>
        <p:grpSpPr>
          <a:xfrm>
            <a:off x="1174290" y="2879649"/>
            <a:ext cx="260710" cy="260710"/>
            <a:chOff x="1594650" y="976150"/>
            <a:chExt cx="411150" cy="411150"/>
          </a:xfrm>
        </p:grpSpPr>
        <p:sp>
          <p:nvSpPr>
            <p:cNvPr id="2043" name="Google Shape;2043;p84"/>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4"/>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4"/>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84"/>
          <p:cNvGrpSpPr/>
          <p:nvPr/>
        </p:nvGrpSpPr>
        <p:grpSpPr>
          <a:xfrm>
            <a:off x="843400" y="2720862"/>
            <a:ext cx="436632" cy="284986"/>
            <a:chOff x="4842900" y="2922987"/>
            <a:chExt cx="436632" cy="284986"/>
          </a:xfrm>
        </p:grpSpPr>
        <p:sp>
          <p:nvSpPr>
            <p:cNvPr id="2047" name="Google Shape;2047;p84"/>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4"/>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2" name="Shape 2052"/>
        <p:cNvGrpSpPr/>
        <p:nvPr/>
      </p:nvGrpSpPr>
      <p:grpSpPr>
        <a:xfrm>
          <a:off x="0" y="0"/>
          <a:ext cx="0" cy="0"/>
          <a:chOff x="0" y="0"/>
          <a:chExt cx="0" cy="0"/>
        </a:xfrm>
      </p:grpSpPr>
      <p:sp>
        <p:nvSpPr>
          <p:cNvPr id="2053" name="Google Shape;2053;p85">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54" name="Google Shape;2054;p85">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8" name="Shape 2058"/>
        <p:cNvGrpSpPr/>
        <p:nvPr/>
      </p:nvGrpSpPr>
      <p:grpSpPr>
        <a:xfrm>
          <a:off x="0" y="0"/>
          <a:ext cx="0" cy="0"/>
          <a:chOff x="0" y="0"/>
          <a:chExt cx="0" cy="0"/>
        </a:xfrm>
      </p:grpSpPr>
      <p:sp>
        <p:nvSpPr>
          <p:cNvPr id="2059" name="Google Shape;2059;p86">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60" name="Google Shape;2060;p86">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42"/>
          <p:cNvSpPr txBox="1"/>
          <p:nvPr>
            <p:ph type="title"/>
          </p:nvPr>
        </p:nvSpPr>
        <p:spPr>
          <a:xfrm>
            <a:off x="726454" y="1379050"/>
            <a:ext cx="3251400" cy="9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845" name="Google Shape;845;p42"/>
          <p:cNvSpPr txBox="1"/>
          <p:nvPr>
            <p:ph idx="1" type="body"/>
          </p:nvPr>
        </p:nvSpPr>
        <p:spPr>
          <a:xfrm>
            <a:off x="726454" y="2297340"/>
            <a:ext cx="3251400" cy="14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grpSp>
        <p:nvGrpSpPr>
          <p:cNvPr id="846" name="Google Shape;846;p42"/>
          <p:cNvGrpSpPr/>
          <p:nvPr/>
        </p:nvGrpSpPr>
        <p:grpSpPr>
          <a:xfrm>
            <a:off x="5079450" y="1427221"/>
            <a:ext cx="2978050" cy="2565400"/>
            <a:chOff x="5079450" y="1427221"/>
            <a:chExt cx="2978050" cy="2565400"/>
          </a:xfrm>
        </p:grpSpPr>
        <p:grpSp>
          <p:nvGrpSpPr>
            <p:cNvPr id="847" name="Google Shape;847;p42"/>
            <p:cNvGrpSpPr/>
            <p:nvPr/>
          </p:nvGrpSpPr>
          <p:grpSpPr>
            <a:xfrm>
              <a:off x="5079450" y="1427221"/>
              <a:ext cx="2978050" cy="2565400"/>
              <a:chOff x="5079450" y="1388500"/>
              <a:chExt cx="2978050" cy="2565400"/>
            </a:xfrm>
          </p:grpSpPr>
          <p:sp>
            <p:nvSpPr>
              <p:cNvPr id="848" name="Google Shape;848;p42"/>
              <p:cNvSpPr/>
              <p:nvPr/>
            </p:nvSpPr>
            <p:spPr>
              <a:xfrm>
                <a:off x="5654675" y="1388500"/>
                <a:ext cx="1268300" cy="2565400"/>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5680525" y="2759350"/>
                <a:ext cx="1215850" cy="115960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5796775" y="2963000"/>
                <a:ext cx="1001575" cy="735575"/>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5907725" y="3056450"/>
                <a:ext cx="357950" cy="289550"/>
              </a:xfrm>
              <a:custGeom>
                <a:rect b="b" l="l" r="r" t="t"/>
                <a:pathLst>
                  <a:path extrusionOk="0" h="11582" w="14318">
                    <a:moveTo>
                      <a:pt x="791" y="1"/>
                    </a:moveTo>
                    <a:cubicBezTo>
                      <a:pt x="335" y="1"/>
                      <a:pt x="1" y="365"/>
                      <a:pt x="1" y="791"/>
                    </a:cubicBezTo>
                    <a:lnTo>
                      <a:pt x="1" y="10791"/>
                    </a:lnTo>
                    <a:cubicBezTo>
                      <a:pt x="1" y="11247"/>
                      <a:pt x="36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6330225" y="3056450"/>
                <a:ext cx="357950" cy="289550"/>
              </a:xfrm>
              <a:custGeom>
                <a:rect b="b" l="l" r="r" t="t"/>
                <a:pathLst>
                  <a:path extrusionOk="0" h="11582" w="14318">
                    <a:moveTo>
                      <a:pt x="791" y="1"/>
                    </a:moveTo>
                    <a:cubicBezTo>
                      <a:pt x="335" y="1"/>
                      <a:pt x="1" y="365"/>
                      <a:pt x="1" y="791"/>
                    </a:cubicBezTo>
                    <a:lnTo>
                      <a:pt x="1" y="10791"/>
                    </a:lnTo>
                    <a:cubicBezTo>
                      <a:pt x="1" y="11247"/>
                      <a:pt x="396" y="11581"/>
                      <a:pt x="791" y="11581"/>
                    </a:cubicBezTo>
                    <a:lnTo>
                      <a:pt x="13527" y="11581"/>
                    </a:lnTo>
                    <a:cubicBezTo>
                      <a:pt x="13952" y="11581"/>
                      <a:pt x="14287" y="11247"/>
                      <a:pt x="14317" y="10791"/>
                    </a:cubicBezTo>
                    <a:lnTo>
                      <a:pt x="14317" y="791"/>
                    </a:lnTo>
                    <a:cubicBezTo>
                      <a:pt x="14317" y="335"/>
                      <a:pt x="13952" y="1"/>
                      <a:pt x="13527" y="1"/>
                    </a:cubicBezTo>
                    <a:close/>
                  </a:path>
                </a:pathLst>
              </a:custGeom>
              <a:gradFill>
                <a:gsLst>
                  <a:gs pos="0">
                    <a:schemeClr val="lt1"/>
                  </a:gs>
                  <a:gs pos="100000">
                    <a:srgbClr val="4EB3E4">
                      <a:alpha val="57647"/>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5907725" y="3415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5907725" y="3494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5907725" y="3573950"/>
                <a:ext cx="295625" cy="30400"/>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2"/>
              <p:cNvSpPr/>
              <p:nvPr/>
            </p:nvSpPr>
            <p:spPr>
              <a:xfrm>
                <a:off x="5680525" y="1424225"/>
                <a:ext cx="1215850" cy="180100"/>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2"/>
              <p:cNvSpPr/>
              <p:nvPr/>
            </p:nvSpPr>
            <p:spPr>
              <a:xfrm>
                <a:off x="5680525" y="1602775"/>
                <a:ext cx="1215850" cy="1155075"/>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6071875" y="2451575"/>
                <a:ext cx="406550" cy="34225"/>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6153925" y="2538200"/>
                <a:ext cx="243200" cy="3500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7514150" y="3391575"/>
                <a:ext cx="497750" cy="64600"/>
              </a:xfrm>
              <a:custGeom>
                <a:rect b="b" l="l" r="r" t="t"/>
                <a:pathLst>
                  <a:path extrusionOk="0" h="2584" w="19910">
                    <a:moveTo>
                      <a:pt x="1277" y="0"/>
                    </a:moveTo>
                    <a:cubicBezTo>
                      <a:pt x="547" y="0"/>
                      <a:pt x="0" y="578"/>
                      <a:pt x="0" y="1307"/>
                    </a:cubicBezTo>
                    <a:cubicBezTo>
                      <a:pt x="0" y="2006"/>
                      <a:pt x="547" y="2584"/>
                      <a:pt x="1277" y="2584"/>
                    </a:cubicBezTo>
                    <a:lnTo>
                      <a:pt x="18602" y="2584"/>
                    </a:lnTo>
                    <a:cubicBezTo>
                      <a:pt x="19332" y="2584"/>
                      <a:pt x="19909" y="2006"/>
                      <a:pt x="19909" y="1307"/>
                    </a:cubicBezTo>
                    <a:cubicBezTo>
                      <a:pt x="19909" y="578"/>
                      <a:pt x="19332" y="0"/>
                      <a:pt x="1860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7512625" y="3529100"/>
                <a:ext cx="250800" cy="64625"/>
              </a:xfrm>
              <a:custGeom>
                <a:rect b="b" l="l" r="r" t="t"/>
                <a:pathLst>
                  <a:path extrusionOk="0" h="2585" w="10032">
                    <a:moveTo>
                      <a:pt x="1308" y="1"/>
                    </a:moveTo>
                    <a:cubicBezTo>
                      <a:pt x="578" y="1"/>
                      <a:pt x="0" y="578"/>
                      <a:pt x="0" y="1308"/>
                    </a:cubicBezTo>
                    <a:cubicBezTo>
                      <a:pt x="0" y="2037"/>
                      <a:pt x="578" y="2584"/>
                      <a:pt x="1308" y="2584"/>
                    </a:cubicBezTo>
                    <a:lnTo>
                      <a:pt x="8754" y="2584"/>
                    </a:lnTo>
                    <a:cubicBezTo>
                      <a:pt x="9484" y="2584"/>
                      <a:pt x="10031" y="1976"/>
                      <a:pt x="10031" y="1308"/>
                    </a:cubicBezTo>
                    <a:cubicBezTo>
                      <a:pt x="10031" y="578"/>
                      <a:pt x="9484" y="1"/>
                      <a:pt x="8754"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6719661" y="1828475"/>
                <a:ext cx="864775" cy="1223450"/>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3"/>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5084000" y="2953875"/>
                <a:ext cx="505350" cy="505350"/>
              </a:xfrm>
              <a:custGeom>
                <a:rect b="b" l="l" r="r" t="t"/>
                <a:pathLst>
                  <a:path extrusionOk="0" h="20214" w="20214">
                    <a:moveTo>
                      <a:pt x="20214" y="10092"/>
                    </a:moveTo>
                    <a:cubicBezTo>
                      <a:pt x="20214" y="15684"/>
                      <a:pt x="15685" y="20213"/>
                      <a:pt x="10123" y="20213"/>
                    </a:cubicBezTo>
                    <a:cubicBezTo>
                      <a:pt x="4530" y="20213"/>
                      <a:pt x="1" y="15684"/>
                      <a:pt x="1" y="10092"/>
                    </a:cubicBezTo>
                    <a:cubicBezTo>
                      <a:pt x="1" y="4529"/>
                      <a:pt x="4530" y="0"/>
                      <a:pt x="10123" y="0"/>
                    </a:cubicBezTo>
                    <a:cubicBezTo>
                      <a:pt x="15685" y="0"/>
                      <a:pt x="20214" y="4529"/>
                      <a:pt x="20214" y="10092"/>
                    </a:cubicBezTo>
                    <a:close/>
                  </a:path>
                </a:pathLst>
              </a:custGeom>
              <a:solidFill>
                <a:schemeClr val="l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5264875" y="3084575"/>
                <a:ext cx="214300" cy="248500"/>
              </a:xfrm>
              <a:custGeom>
                <a:rect b="b" l="l" r="r" t="t"/>
                <a:pathLst>
                  <a:path extrusionOk="0" h="9940" w="8572">
                    <a:moveTo>
                      <a:pt x="0" y="0"/>
                    </a:moveTo>
                    <a:lnTo>
                      <a:pt x="0" y="4985"/>
                    </a:lnTo>
                    <a:lnTo>
                      <a:pt x="0" y="9940"/>
                    </a:lnTo>
                    <a:lnTo>
                      <a:pt x="4286" y="7447"/>
                    </a:lnTo>
                    <a:lnTo>
                      <a:pt x="8572" y="4985"/>
                    </a:lnTo>
                    <a:lnTo>
                      <a:pt x="4286" y="2523"/>
                    </a:lnTo>
                    <a:lnTo>
                      <a:pt x="0" y="0"/>
                    </a:ln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7071750" y="2735775"/>
                <a:ext cx="805525" cy="23255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7121900" y="2775300"/>
                <a:ext cx="170250" cy="155050"/>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7345325" y="2811000"/>
                <a:ext cx="284975" cy="25100"/>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7661425" y="2811000"/>
                <a:ext cx="142900" cy="25100"/>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7345325" y="2873325"/>
                <a:ext cx="171000" cy="24350"/>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6850750" y="3205400"/>
                <a:ext cx="473450" cy="554725"/>
              </a:xfrm>
              <a:custGeom>
                <a:rect b="b" l="l" r="r" t="t"/>
                <a:pathLst>
                  <a:path extrusionOk="0" h="22189" w="18938">
                    <a:moveTo>
                      <a:pt x="14044" y="14073"/>
                    </a:moveTo>
                    <a:lnTo>
                      <a:pt x="14044" y="14073"/>
                    </a:lnTo>
                    <a:cubicBezTo>
                      <a:pt x="13253" y="14864"/>
                      <a:pt x="12220" y="15289"/>
                      <a:pt x="11095" y="15289"/>
                    </a:cubicBezTo>
                    <a:cubicBezTo>
                      <a:pt x="8816" y="15289"/>
                      <a:pt x="6901" y="13405"/>
                      <a:pt x="6901" y="11095"/>
                    </a:cubicBezTo>
                    <a:cubicBezTo>
                      <a:pt x="6901" y="8815"/>
                      <a:pt x="8785" y="6930"/>
                      <a:pt x="11095" y="6930"/>
                    </a:cubicBezTo>
                    <a:lnTo>
                      <a:pt x="11095" y="0"/>
                    </a:lnTo>
                    <a:cubicBezTo>
                      <a:pt x="4986" y="0"/>
                      <a:pt x="1" y="4985"/>
                      <a:pt x="1" y="11095"/>
                    </a:cubicBezTo>
                    <a:cubicBezTo>
                      <a:pt x="1" y="17204"/>
                      <a:pt x="4986" y="22189"/>
                      <a:pt x="11095" y="22189"/>
                    </a:cubicBezTo>
                    <a:cubicBezTo>
                      <a:pt x="14044" y="22189"/>
                      <a:pt x="16840" y="21064"/>
                      <a:pt x="18937" y="18967"/>
                    </a:cubicBezTo>
                    <a:lnTo>
                      <a:pt x="18937" y="18967"/>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7128125" y="3206150"/>
                <a:ext cx="277375" cy="474200"/>
              </a:xfrm>
              <a:custGeom>
                <a:rect b="b" l="l" r="r" t="t"/>
                <a:pathLst>
                  <a:path extrusionOk="0" h="18968" w="11095">
                    <a:moveTo>
                      <a:pt x="0" y="1"/>
                    </a:moveTo>
                    <a:lnTo>
                      <a:pt x="0" y="6931"/>
                    </a:lnTo>
                    <a:cubicBezTo>
                      <a:pt x="2280" y="6931"/>
                      <a:pt x="4195" y="8785"/>
                      <a:pt x="4195" y="11095"/>
                    </a:cubicBezTo>
                    <a:cubicBezTo>
                      <a:pt x="4195" y="12220"/>
                      <a:pt x="3769" y="13284"/>
                      <a:pt x="2979" y="14074"/>
                    </a:cubicBezTo>
                    <a:lnTo>
                      <a:pt x="7873" y="18967"/>
                    </a:lnTo>
                    <a:cubicBezTo>
                      <a:pt x="9970" y="16840"/>
                      <a:pt x="11095" y="14074"/>
                      <a:pt x="11095" y="11095"/>
                    </a:cubicBezTo>
                    <a:cubicBezTo>
                      <a:pt x="11095" y="4986"/>
                      <a:pt x="6110" y="1"/>
                      <a:pt x="0" y="1"/>
                    </a:cubicBezTo>
                    <a:close/>
                  </a:path>
                </a:pathLst>
              </a:custGeom>
              <a:solidFill>
                <a:schemeClr val="accent5"/>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5410750" y="2275300"/>
                <a:ext cx="587425" cy="587400"/>
              </a:xfrm>
              <a:custGeom>
                <a:rect b="b" l="l" r="r" t="t"/>
                <a:pathLst>
                  <a:path extrusionOk="0" h="23496" w="23497">
                    <a:moveTo>
                      <a:pt x="2281" y="0"/>
                    </a:moveTo>
                    <a:cubicBezTo>
                      <a:pt x="1034" y="0"/>
                      <a:pt x="1" y="1034"/>
                      <a:pt x="1" y="2280"/>
                    </a:cubicBezTo>
                    <a:lnTo>
                      <a:pt x="1" y="21216"/>
                    </a:lnTo>
                    <a:cubicBezTo>
                      <a:pt x="1" y="22462"/>
                      <a:pt x="1034" y="23496"/>
                      <a:pt x="2281" y="23496"/>
                    </a:cubicBezTo>
                    <a:lnTo>
                      <a:pt x="21217" y="23496"/>
                    </a:lnTo>
                    <a:cubicBezTo>
                      <a:pt x="22494" y="23496"/>
                      <a:pt x="23497" y="22462"/>
                      <a:pt x="23497" y="21216"/>
                    </a:cubicBezTo>
                    <a:lnTo>
                      <a:pt x="23497" y="2280"/>
                    </a:lnTo>
                    <a:cubicBezTo>
                      <a:pt x="23497" y="1034"/>
                      <a:pt x="22463" y="0"/>
                      <a:pt x="21217"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5434325" y="2298075"/>
                <a:ext cx="541825" cy="541825"/>
              </a:xfrm>
              <a:custGeom>
                <a:rect b="b" l="l" r="r" t="t"/>
                <a:pathLst>
                  <a:path extrusionOk="0" h="21673" w="21673">
                    <a:moveTo>
                      <a:pt x="1368" y="1"/>
                    </a:moveTo>
                    <a:cubicBezTo>
                      <a:pt x="608" y="1"/>
                      <a:pt x="0" y="609"/>
                      <a:pt x="0" y="1369"/>
                    </a:cubicBezTo>
                    <a:lnTo>
                      <a:pt x="0" y="20305"/>
                    </a:lnTo>
                    <a:cubicBezTo>
                      <a:pt x="0" y="21065"/>
                      <a:pt x="608" y="21673"/>
                      <a:pt x="1368" y="21673"/>
                    </a:cubicBezTo>
                    <a:lnTo>
                      <a:pt x="20305" y="21673"/>
                    </a:lnTo>
                    <a:cubicBezTo>
                      <a:pt x="21064" y="21673"/>
                      <a:pt x="21672" y="21065"/>
                      <a:pt x="21672" y="20305"/>
                    </a:cubicBezTo>
                    <a:lnTo>
                      <a:pt x="21672" y="1369"/>
                    </a:lnTo>
                    <a:cubicBezTo>
                      <a:pt x="21672" y="609"/>
                      <a:pt x="21064" y="1"/>
                      <a:pt x="20305"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5434325" y="2407500"/>
                <a:ext cx="541825" cy="432400"/>
              </a:xfrm>
              <a:custGeom>
                <a:rect b="b" l="l" r="r" t="t"/>
                <a:pathLst>
                  <a:path extrusionOk="0" h="17296" w="21673">
                    <a:moveTo>
                      <a:pt x="6809" y="1"/>
                    </a:moveTo>
                    <a:lnTo>
                      <a:pt x="0" y="10092"/>
                    </a:lnTo>
                    <a:lnTo>
                      <a:pt x="0" y="15959"/>
                    </a:lnTo>
                    <a:cubicBezTo>
                      <a:pt x="0" y="16688"/>
                      <a:pt x="608" y="17296"/>
                      <a:pt x="1368" y="17296"/>
                    </a:cubicBezTo>
                    <a:lnTo>
                      <a:pt x="20305" y="17296"/>
                    </a:lnTo>
                    <a:cubicBezTo>
                      <a:pt x="21064" y="17296"/>
                      <a:pt x="21672" y="16688"/>
                      <a:pt x="21672" y="15928"/>
                    </a:cubicBezTo>
                    <a:lnTo>
                      <a:pt x="21672" y="13071"/>
                    </a:lnTo>
                    <a:lnTo>
                      <a:pt x="16931" y="5958"/>
                    </a:lnTo>
                    <a:lnTo>
                      <a:pt x="13891" y="10487"/>
                    </a:lnTo>
                    <a:lnTo>
                      <a:pt x="13618" y="10092"/>
                    </a:lnTo>
                    <a:lnTo>
                      <a:pt x="6809"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5745125" y="2369525"/>
                <a:ext cx="125400" cy="125400"/>
              </a:xfrm>
              <a:custGeom>
                <a:rect b="b" l="l" r="r" t="t"/>
                <a:pathLst>
                  <a:path extrusionOk="0" h="5016" w="5016">
                    <a:moveTo>
                      <a:pt x="2523" y="0"/>
                    </a:moveTo>
                    <a:cubicBezTo>
                      <a:pt x="1094" y="0"/>
                      <a:pt x="0" y="1094"/>
                      <a:pt x="0" y="2523"/>
                    </a:cubicBezTo>
                    <a:cubicBezTo>
                      <a:pt x="0" y="3921"/>
                      <a:pt x="1094" y="5015"/>
                      <a:pt x="2523" y="5015"/>
                    </a:cubicBezTo>
                    <a:cubicBezTo>
                      <a:pt x="3921" y="5015"/>
                      <a:pt x="5015" y="3891"/>
                      <a:pt x="5015" y="2523"/>
                    </a:cubicBezTo>
                    <a:cubicBezTo>
                      <a:pt x="5015" y="1155"/>
                      <a:pt x="3921" y="0"/>
                      <a:pt x="2523" y="0"/>
                    </a:cubicBezTo>
                    <a:close/>
                  </a:path>
                </a:pathLst>
              </a:custGeom>
              <a:solidFill>
                <a:srgbClr val="F5D79B"/>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7419925" y="1495650"/>
                <a:ext cx="637575" cy="63757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7537700" y="1604300"/>
                <a:ext cx="402775" cy="41950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4"/>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5079450" y="1802650"/>
                <a:ext cx="852625" cy="151225"/>
              </a:xfrm>
              <a:custGeom>
                <a:rect b="b" l="l" r="r" t="t"/>
                <a:pathLst>
                  <a:path extrusionOk="0" h="6049" w="34105">
                    <a:moveTo>
                      <a:pt x="1824" y="0"/>
                    </a:moveTo>
                    <a:cubicBezTo>
                      <a:pt x="791" y="0"/>
                      <a:pt x="0" y="821"/>
                      <a:pt x="0" y="1824"/>
                    </a:cubicBezTo>
                    <a:lnTo>
                      <a:pt x="0" y="4225"/>
                    </a:lnTo>
                    <a:cubicBezTo>
                      <a:pt x="0" y="5228"/>
                      <a:pt x="821" y="6049"/>
                      <a:pt x="1824" y="6049"/>
                    </a:cubicBezTo>
                    <a:lnTo>
                      <a:pt x="32281" y="6049"/>
                    </a:lnTo>
                    <a:cubicBezTo>
                      <a:pt x="33284" y="6049"/>
                      <a:pt x="34104" y="5198"/>
                      <a:pt x="34104" y="4225"/>
                    </a:cubicBezTo>
                    <a:lnTo>
                      <a:pt x="34104" y="1824"/>
                    </a:lnTo>
                    <a:cubicBezTo>
                      <a:pt x="34104" y="790"/>
                      <a:pt x="33284" y="0"/>
                      <a:pt x="32281" y="0"/>
                    </a:cubicBezTo>
                    <a:close/>
                  </a:path>
                </a:pathLst>
              </a:custGeom>
              <a:solidFill>
                <a:srgbClr val="FFFFFF"/>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5140250" y="1868000"/>
                <a:ext cx="730275" cy="19000"/>
              </a:xfrm>
              <a:custGeom>
                <a:rect b="b" l="l" r="r" t="t"/>
                <a:pathLst>
                  <a:path extrusionOk="0" h="760" w="29211">
                    <a:moveTo>
                      <a:pt x="365" y="0"/>
                    </a:moveTo>
                    <a:cubicBezTo>
                      <a:pt x="152" y="0"/>
                      <a:pt x="0" y="182"/>
                      <a:pt x="0" y="395"/>
                    </a:cubicBezTo>
                    <a:cubicBezTo>
                      <a:pt x="0" y="608"/>
                      <a:pt x="182" y="760"/>
                      <a:pt x="365" y="760"/>
                    </a:cubicBezTo>
                    <a:lnTo>
                      <a:pt x="28846" y="760"/>
                    </a:lnTo>
                    <a:cubicBezTo>
                      <a:pt x="29028" y="760"/>
                      <a:pt x="29210" y="608"/>
                      <a:pt x="29210" y="395"/>
                    </a:cubicBezTo>
                    <a:cubicBezTo>
                      <a:pt x="29210" y="152"/>
                      <a:pt x="29028" y="0"/>
                      <a:pt x="28846" y="0"/>
                    </a:cubicBezTo>
                    <a:close/>
                  </a:path>
                </a:pathLst>
              </a:custGeom>
              <a:solidFill>
                <a:schemeClr val="accent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5140250" y="1868750"/>
                <a:ext cx="117050" cy="19025"/>
              </a:xfrm>
              <a:custGeom>
                <a:rect b="b" l="l" r="r" t="t"/>
                <a:pathLst>
                  <a:path extrusionOk="0" h="761" w="4682">
                    <a:moveTo>
                      <a:pt x="365" y="0"/>
                    </a:moveTo>
                    <a:cubicBezTo>
                      <a:pt x="182" y="0"/>
                      <a:pt x="0" y="152"/>
                      <a:pt x="0" y="396"/>
                    </a:cubicBezTo>
                    <a:cubicBezTo>
                      <a:pt x="0" y="578"/>
                      <a:pt x="152" y="760"/>
                      <a:pt x="365" y="760"/>
                    </a:cubicBezTo>
                    <a:lnTo>
                      <a:pt x="4681" y="760"/>
                    </a:lnTo>
                    <a:lnTo>
                      <a:pt x="4681"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5235225" y="1852800"/>
                <a:ext cx="49425" cy="49400"/>
              </a:xfrm>
              <a:custGeom>
                <a:rect b="b" l="l" r="r" t="t"/>
                <a:pathLst>
                  <a:path extrusionOk="0" h="1976" w="1977">
                    <a:moveTo>
                      <a:pt x="973" y="0"/>
                    </a:moveTo>
                    <a:cubicBezTo>
                      <a:pt x="426" y="0"/>
                      <a:pt x="1" y="456"/>
                      <a:pt x="1" y="973"/>
                    </a:cubicBezTo>
                    <a:cubicBezTo>
                      <a:pt x="1" y="1520"/>
                      <a:pt x="426" y="1976"/>
                      <a:pt x="973" y="1976"/>
                    </a:cubicBezTo>
                    <a:cubicBezTo>
                      <a:pt x="1520" y="1976"/>
                      <a:pt x="1976" y="1520"/>
                      <a:pt x="1976" y="973"/>
                    </a:cubicBezTo>
                    <a:cubicBezTo>
                      <a:pt x="1976" y="456"/>
                      <a:pt x="1520" y="0"/>
                      <a:pt x="973" y="0"/>
                    </a:cubicBez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 name="Google Shape;882;p42"/>
              <p:cNvGrpSpPr/>
              <p:nvPr/>
            </p:nvGrpSpPr>
            <p:grpSpPr>
              <a:xfrm>
                <a:off x="6847314" y="2023795"/>
                <a:ext cx="622391" cy="623829"/>
                <a:chOff x="5096713" y="3964200"/>
                <a:chExt cx="324500" cy="325250"/>
              </a:xfrm>
            </p:grpSpPr>
            <p:sp>
              <p:nvSpPr>
                <p:cNvPr id="883" name="Google Shape;883;p42"/>
                <p:cNvSpPr/>
                <p:nvPr/>
              </p:nvSpPr>
              <p:spPr>
                <a:xfrm>
                  <a:off x="5096713" y="3964200"/>
                  <a:ext cx="324500" cy="325250"/>
                </a:xfrm>
                <a:custGeom>
                  <a:rect b="b" l="l" r="r" t="t"/>
                  <a:pathLst>
                    <a:path extrusionOk="0" h="13010" w="12980">
                      <a:moveTo>
                        <a:pt x="6445" y="699"/>
                      </a:moveTo>
                      <a:cubicBezTo>
                        <a:pt x="9636" y="699"/>
                        <a:pt x="12250" y="3313"/>
                        <a:pt x="12250" y="6505"/>
                      </a:cubicBezTo>
                      <a:cubicBezTo>
                        <a:pt x="12250" y="9697"/>
                        <a:pt x="9667" y="12311"/>
                        <a:pt x="6445" y="12311"/>
                      </a:cubicBezTo>
                      <a:cubicBezTo>
                        <a:pt x="3253" y="12311"/>
                        <a:pt x="639" y="9727"/>
                        <a:pt x="639" y="6505"/>
                      </a:cubicBezTo>
                      <a:cubicBezTo>
                        <a:pt x="639" y="3313"/>
                        <a:pt x="3253" y="699"/>
                        <a:pt x="6445" y="699"/>
                      </a:cubicBezTo>
                      <a:close/>
                      <a:moveTo>
                        <a:pt x="6475" y="0"/>
                      </a:moveTo>
                      <a:cubicBezTo>
                        <a:pt x="2919" y="0"/>
                        <a:pt x="1" y="2949"/>
                        <a:pt x="1" y="6505"/>
                      </a:cubicBezTo>
                      <a:cubicBezTo>
                        <a:pt x="1" y="10092"/>
                        <a:pt x="2888" y="13010"/>
                        <a:pt x="6475" y="13010"/>
                      </a:cubicBezTo>
                      <a:cubicBezTo>
                        <a:pt x="10062" y="13010"/>
                        <a:pt x="12980" y="10092"/>
                        <a:pt x="12980" y="6505"/>
                      </a:cubicBezTo>
                      <a:cubicBezTo>
                        <a:pt x="12980" y="2949"/>
                        <a:pt x="10062" y="0"/>
                        <a:pt x="6475"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5185638" y="3964200"/>
                  <a:ext cx="144400" cy="325250"/>
                </a:xfrm>
                <a:custGeom>
                  <a:rect b="b" l="l" r="r" t="t"/>
                  <a:pathLst>
                    <a:path extrusionOk="0" h="13010" w="5776">
                      <a:moveTo>
                        <a:pt x="2888" y="699"/>
                      </a:moveTo>
                      <a:cubicBezTo>
                        <a:pt x="3952" y="699"/>
                        <a:pt x="5137" y="3101"/>
                        <a:pt x="5137" y="6505"/>
                      </a:cubicBezTo>
                      <a:cubicBezTo>
                        <a:pt x="5137" y="9940"/>
                        <a:pt x="3952" y="12311"/>
                        <a:pt x="2888" y="12311"/>
                      </a:cubicBezTo>
                      <a:cubicBezTo>
                        <a:pt x="1824" y="12311"/>
                        <a:pt x="638" y="9940"/>
                        <a:pt x="638" y="6505"/>
                      </a:cubicBezTo>
                      <a:cubicBezTo>
                        <a:pt x="638" y="3101"/>
                        <a:pt x="1824" y="699"/>
                        <a:pt x="2888" y="699"/>
                      </a:cubicBezTo>
                      <a:close/>
                      <a:moveTo>
                        <a:pt x="2888" y="0"/>
                      </a:moveTo>
                      <a:cubicBezTo>
                        <a:pt x="1307" y="0"/>
                        <a:pt x="0" y="2857"/>
                        <a:pt x="0" y="6505"/>
                      </a:cubicBezTo>
                      <a:cubicBezTo>
                        <a:pt x="0" y="10152"/>
                        <a:pt x="1307" y="13010"/>
                        <a:pt x="2888" y="13010"/>
                      </a:cubicBezTo>
                      <a:cubicBezTo>
                        <a:pt x="4499" y="13010"/>
                        <a:pt x="5775" y="10152"/>
                        <a:pt x="5775" y="6505"/>
                      </a:cubicBezTo>
                      <a:cubicBezTo>
                        <a:pt x="5775" y="2857"/>
                        <a:pt x="4529" y="0"/>
                        <a:pt x="2888"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5104313" y="4119225"/>
                  <a:ext cx="307800" cy="15975"/>
                </a:xfrm>
                <a:custGeom>
                  <a:rect b="b" l="l" r="r" t="t"/>
                  <a:pathLst>
                    <a:path extrusionOk="0" h="639" w="12312">
                      <a:moveTo>
                        <a:pt x="1" y="0"/>
                      </a:moveTo>
                      <a:lnTo>
                        <a:pt x="1" y="638"/>
                      </a:lnTo>
                      <a:lnTo>
                        <a:pt x="12311" y="638"/>
                      </a:lnTo>
                      <a:lnTo>
                        <a:pt x="12311" y="0"/>
                      </a:ln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5136238" y="4023475"/>
                  <a:ext cx="243200" cy="43325"/>
                </a:xfrm>
                <a:custGeom>
                  <a:rect b="b" l="l" r="r" t="t"/>
                  <a:pathLst>
                    <a:path extrusionOk="0" h="1733" w="9728">
                      <a:moveTo>
                        <a:pt x="456" y="0"/>
                      </a:moveTo>
                      <a:lnTo>
                        <a:pt x="0" y="456"/>
                      </a:lnTo>
                      <a:cubicBezTo>
                        <a:pt x="31" y="486"/>
                        <a:pt x="1307" y="1733"/>
                        <a:pt x="4864" y="1733"/>
                      </a:cubicBezTo>
                      <a:cubicBezTo>
                        <a:pt x="8420" y="1733"/>
                        <a:pt x="9697" y="486"/>
                        <a:pt x="9727" y="456"/>
                      </a:cubicBezTo>
                      <a:lnTo>
                        <a:pt x="9271" y="0"/>
                      </a:lnTo>
                      <a:cubicBezTo>
                        <a:pt x="9271" y="0"/>
                        <a:pt x="8147" y="1094"/>
                        <a:pt x="4864" y="1094"/>
                      </a:cubicBezTo>
                      <a:cubicBezTo>
                        <a:pt x="1581" y="1094"/>
                        <a:pt x="456" y="0"/>
                        <a:pt x="456" y="0"/>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5136238" y="4187600"/>
                  <a:ext cx="243200" cy="44100"/>
                </a:xfrm>
                <a:custGeom>
                  <a:rect b="b" l="l" r="r" t="t"/>
                  <a:pathLst>
                    <a:path extrusionOk="0" h="1764" w="9728">
                      <a:moveTo>
                        <a:pt x="4864" y="1"/>
                      </a:moveTo>
                      <a:cubicBezTo>
                        <a:pt x="1277" y="1"/>
                        <a:pt x="31" y="1247"/>
                        <a:pt x="0" y="1308"/>
                      </a:cubicBezTo>
                      <a:lnTo>
                        <a:pt x="456" y="1764"/>
                      </a:lnTo>
                      <a:cubicBezTo>
                        <a:pt x="456" y="1764"/>
                        <a:pt x="1581" y="639"/>
                        <a:pt x="4864" y="639"/>
                      </a:cubicBezTo>
                      <a:cubicBezTo>
                        <a:pt x="8147" y="639"/>
                        <a:pt x="9271" y="1764"/>
                        <a:pt x="9271" y="1764"/>
                      </a:cubicBezTo>
                      <a:lnTo>
                        <a:pt x="9727" y="1308"/>
                      </a:lnTo>
                      <a:cubicBezTo>
                        <a:pt x="9697" y="1247"/>
                        <a:pt x="8450" y="1"/>
                        <a:pt x="4864" y="1"/>
                      </a:cubicBezTo>
                      <a:close/>
                    </a:path>
                  </a:pathLst>
                </a:custGeom>
                <a:solidFill>
                  <a:schemeClr val="l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8" name="Google Shape;888;p42"/>
            <p:cNvGrpSpPr/>
            <p:nvPr/>
          </p:nvGrpSpPr>
          <p:grpSpPr>
            <a:xfrm>
              <a:off x="6016600" y="1843700"/>
              <a:ext cx="541250" cy="541250"/>
              <a:chOff x="4166475" y="4220125"/>
              <a:chExt cx="541250" cy="541250"/>
            </a:xfrm>
          </p:grpSpPr>
          <p:sp>
            <p:nvSpPr>
              <p:cNvPr id="889" name="Google Shape;889;p42"/>
              <p:cNvSpPr/>
              <p:nvPr/>
            </p:nvSpPr>
            <p:spPr>
              <a:xfrm>
                <a:off x="4220675" y="4597075"/>
                <a:ext cx="110125" cy="110925"/>
              </a:xfrm>
              <a:custGeom>
                <a:rect b="b" l="l" r="r" t="t"/>
                <a:pathLst>
                  <a:path extrusionOk="0" h="4437" w="4405">
                    <a:moveTo>
                      <a:pt x="2202" y="0"/>
                    </a:moveTo>
                    <a:cubicBezTo>
                      <a:pt x="968" y="0"/>
                      <a:pt x="1" y="1001"/>
                      <a:pt x="1" y="2235"/>
                    </a:cubicBezTo>
                    <a:cubicBezTo>
                      <a:pt x="1" y="3436"/>
                      <a:pt x="968"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4542575" y="4275175"/>
                <a:ext cx="110100" cy="110925"/>
              </a:xfrm>
              <a:custGeom>
                <a:rect b="b" l="l" r="r" t="t"/>
                <a:pathLst>
                  <a:path extrusionOk="0" h="4437" w="4404">
                    <a:moveTo>
                      <a:pt x="2202" y="0"/>
                    </a:moveTo>
                    <a:cubicBezTo>
                      <a:pt x="1001" y="0"/>
                      <a:pt x="1" y="1001"/>
                      <a:pt x="1" y="2235"/>
                    </a:cubicBezTo>
                    <a:cubicBezTo>
                      <a:pt x="1" y="3436"/>
                      <a:pt x="1001" y="4437"/>
                      <a:pt x="2202" y="4437"/>
                    </a:cubicBezTo>
                    <a:cubicBezTo>
                      <a:pt x="3437" y="4437"/>
                      <a:pt x="4404" y="3436"/>
                      <a:pt x="4404" y="2235"/>
                    </a:cubicBezTo>
                    <a:cubicBezTo>
                      <a:pt x="4404" y="1001"/>
                      <a:pt x="3437" y="0"/>
                      <a:pt x="220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4212900" y="4273500"/>
                <a:ext cx="448400" cy="434500"/>
              </a:xfrm>
              <a:custGeom>
                <a:rect b="b" l="l" r="r" t="t"/>
                <a:pathLst>
                  <a:path extrusionOk="0" h="17380" w="17936">
                    <a:moveTo>
                      <a:pt x="4232" y="0"/>
                    </a:moveTo>
                    <a:cubicBezTo>
                      <a:pt x="1893" y="0"/>
                      <a:pt x="1" y="2078"/>
                      <a:pt x="312" y="4504"/>
                    </a:cubicBezTo>
                    <a:cubicBezTo>
                      <a:pt x="512" y="6238"/>
                      <a:pt x="1880" y="7673"/>
                      <a:pt x="3648" y="7906"/>
                    </a:cubicBezTo>
                    <a:cubicBezTo>
                      <a:pt x="3881" y="7956"/>
                      <a:pt x="4106" y="7981"/>
                      <a:pt x="4327" y="7981"/>
                    </a:cubicBezTo>
                    <a:cubicBezTo>
                      <a:pt x="4548" y="7981"/>
                      <a:pt x="4765" y="7956"/>
                      <a:pt x="4982" y="7906"/>
                    </a:cubicBezTo>
                    <a:cubicBezTo>
                      <a:pt x="5197" y="7868"/>
                      <a:pt x="5413" y="7849"/>
                      <a:pt x="5628" y="7849"/>
                    </a:cubicBezTo>
                    <a:cubicBezTo>
                      <a:pt x="6713" y="7849"/>
                      <a:pt x="7772" y="8322"/>
                      <a:pt x="8551" y="9074"/>
                    </a:cubicBezTo>
                    <a:cubicBezTo>
                      <a:pt x="9485" y="10008"/>
                      <a:pt x="9985" y="11342"/>
                      <a:pt x="9719" y="12676"/>
                    </a:cubicBezTo>
                    <a:cubicBezTo>
                      <a:pt x="9652" y="13077"/>
                      <a:pt x="9652" y="13544"/>
                      <a:pt x="9719" y="14011"/>
                    </a:cubicBezTo>
                    <a:cubicBezTo>
                      <a:pt x="9985" y="15745"/>
                      <a:pt x="11453" y="17146"/>
                      <a:pt x="13154" y="17346"/>
                    </a:cubicBezTo>
                    <a:cubicBezTo>
                      <a:pt x="13328" y="17369"/>
                      <a:pt x="13501" y="17380"/>
                      <a:pt x="13671" y="17380"/>
                    </a:cubicBezTo>
                    <a:cubicBezTo>
                      <a:pt x="16014" y="17380"/>
                      <a:pt x="17935" y="15302"/>
                      <a:pt x="17624" y="12876"/>
                    </a:cubicBezTo>
                    <a:cubicBezTo>
                      <a:pt x="17391" y="11142"/>
                      <a:pt x="16023" y="9708"/>
                      <a:pt x="14289" y="9474"/>
                    </a:cubicBezTo>
                    <a:cubicBezTo>
                      <a:pt x="14055" y="9424"/>
                      <a:pt x="13822" y="9399"/>
                      <a:pt x="13596" y="9399"/>
                    </a:cubicBezTo>
                    <a:cubicBezTo>
                      <a:pt x="13371" y="9399"/>
                      <a:pt x="13154" y="9424"/>
                      <a:pt x="12954" y="9474"/>
                    </a:cubicBezTo>
                    <a:cubicBezTo>
                      <a:pt x="12739" y="9513"/>
                      <a:pt x="12523" y="9531"/>
                      <a:pt x="12308" y="9531"/>
                    </a:cubicBezTo>
                    <a:cubicBezTo>
                      <a:pt x="11222" y="9531"/>
                      <a:pt x="10159" y="9058"/>
                      <a:pt x="9352" y="8306"/>
                    </a:cubicBezTo>
                    <a:cubicBezTo>
                      <a:pt x="8451" y="7372"/>
                      <a:pt x="7951" y="6038"/>
                      <a:pt x="8184" y="4704"/>
                    </a:cubicBezTo>
                    <a:cubicBezTo>
                      <a:pt x="8251" y="4304"/>
                      <a:pt x="8251" y="3837"/>
                      <a:pt x="8184" y="3370"/>
                    </a:cubicBezTo>
                    <a:cubicBezTo>
                      <a:pt x="7917" y="1635"/>
                      <a:pt x="6483" y="234"/>
                      <a:pt x="4748" y="34"/>
                    </a:cubicBezTo>
                    <a:cubicBezTo>
                      <a:pt x="4574" y="11"/>
                      <a:pt x="4402" y="0"/>
                      <a:pt x="42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2"/>
              <p:cNvSpPr/>
              <p:nvPr/>
            </p:nvSpPr>
            <p:spPr>
              <a:xfrm>
                <a:off x="4166475" y="4220125"/>
                <a:ext cx="541250" cy="541250"/>
              </a:xfrm>
              <a:custGeom>
                <a:rect b="b" l="l" r="r" t="t"/>
                <a:pathLst>
                  <a:path extrusionOk="0" h="21650" w="21650">
                    <a:moveTo>
                      <a:pt x="1669" y="334"/>
                    </a:moveTo>
                    <a:lnTo>
                      <a:pt x="1669" y="368"/>
                    </a:lnTo>
                    <a:lnTo>
                      <a:pt x="19982" y="368"/>
                    </a:lnTo>
                    <a:cubicBezTo>
                      <a:pt x="20682" y="368"/>
                      <a:pt x="21249" y="968"/>
                      <a:pt x="21249" y="1669"/>
                    </a:cubicBezTo>
                    <a:lnTo>
                      <a:pt x="21249" y="19948"/>
                    </a:lnTo>
                    <a:cubicBezTo>
                      <a:pt x="21249" y="20649"/>
                      <a:pt x="20682" y="21216"/>
                      <a:pt x="19982" y="21216"/>
                    </a:cubicBezTo>
                    <a:lnTo>
                      <a:pt x="1669" y="21216"/>
                    </a:lnTo>
                    <a:cubicBezTo>
                      <a:pt x="935" y="21216"/>
                      <a:pt x="368" y="20649"/>
                      <a:pt x="368" y="19948"/>
                    </a:cubicBezTo>
                    <a:lnTo>
                      <a:pt x="368" y="1635"/>
                    </a:lnTo>
                    <a:cubicBezTo>
                      <a:pt x="368" y="935"/>
                      <a:pt x="968" y="334"/>
                      <a:pt x="1669" y="334"/>
                    </a:cubicBezTo>
                    <a:close/>
                    <a:moveTo>
                      <a:pt x="1669" y="1"/>
                    </a:moveTo>
                    <a:cubicBezTo>
                      <a:pt x="735" y="1"/>
                      <a:pt x="1" y="768"/>
                      <a:pt x="1" y="1669"/>
                    </a:cubicBezTo>
                    <a:lnTo>
                      <a:pt x="1" y="19982"/>
                    </a:lnTo>
                    <a:cubicBezTo>
                      <a:pt x="1" y="20882"/>
                      <a:pt x="735" y="21650"/>
                      <a:pt x="1669" y="21650"/>
                    </a:cubicBezTo>
                    <a:lnTo>
                      <a:pt x="19982" y="21650"/>
                    </a:lnTo>
                    <a:cubicBezTo>
                      <a:pt x="20882" y="21650"/>
                      <a:pt x="21649" y="20882"/>
                      <a:pt x="21649" y="19982"/>
                    </a:cubicBezTo>
                    <a:lnTo>
                      <a:pt x="21649" y="1669"/>
                    </a:lnTo>
                    <a:cubicBezTo>
                      <a:pt x="21649" y="768"/>
                      <a:pt x="20882" y="1"/>
                      <a:pt x="19982"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3" name="Google Shape;893;p42"/>
          <p:cNvGrpSpPr/>
          <p:nvPr/>
        </p:nvGrpSpPr>
        <p:grpSpPr>
          <a:xfrm>
            <a:off x="4973975" y="1104475"/>
            <a:ext cx="3340050" cy="3198950"/>
            <a:chOff x="6927550" y="1252600"/>
            <a:chExt cx="3340050" cy="3198950"/>
          </a:xfrm>
        </p:grpSpPr>
        <p:sp>
          <p:nvSpPr>
            <p:cNvPr id="894" name="Google Shape;894;p42"/>
            <p:cNvSpPr/>
            <p:nvPr/>
          </p:nvSpPr>
          <p:spPr>
            <a:xfrm>
              <a:off x="6927550" y="12526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2"/>
            <p:cNvSpPr/>
            <p:nvPr/>
          </p:nvSpPr>
          <p:spPr>
            <a:xfrm>
              <a:off x="10016825" y="42007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4" name="Shape 2064"/>
        <p:cNvGrpSpPr/>
        <p:nvPr/>
      </p:nvGrpSpPr>
      <p:grpSpPr>
        <a:xfrm>
          <a:off x="0" y="0"/>
          <a:ext cx="0" cy="0"/>
          <a:chOff x="0" y="0"/>
          <a:chExt cx="0" cy="0"/>
        </a:xfrm>
      </p:grpSpPr>
      <p:sp>
        <p:nvSpPr>
          <p:cNvPr id="2065" name="Google Shape;2065;p87">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66" name="Google Shape;2066;p87">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0" name="Shape 2070"/>
        <p:cNvGrpSpPr/>
        <p:nvPr/>
      </p:nvGrpSpPr>
      <p:grpSpPr>
        <a:xfrm>
          <a:off x="0" y="0"/>
          <a:ext cx="0" cy="0"/>
          <a:chOff x="0" y="0"/>
          <a:chExt cx="0" cy="0"/>
        </a:xfrm>
      </p:grpSpPr>
      <p:sp>
        <p:nvSpPr>
          <p:cNvPr id="2071" name="Google Shape;2071;p88">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72" name="Google Shape;2072;p88">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6" name="Shape 2076"/>
        <p:cNvGrpSpPr/>
        <p:nvPr/>
      </p:nvGrpSpPr>
      <p:grpSpPr>
        <a:xfrm>
          <a:off x="0" y="0"/>
          <a:ext cx="0" cy="0"/>
          <a:chOff x="0" y="0"/>
          <a:chExt cx="0" cy="0"/>
        </a:xfrm>
      </p:grpSpPr>
      <p:sp>
        <p:nvSpPr>
          <p:cNvPr id="2077" name="Google Shape;2077;p89">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78" name="Google Shape;2078;p89">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2" name="Shape 2082"/>
        <p:cNvGrpSpPr/>
        <p:nvPr/>
      </p:nvGrpSpPr>
      <p:grpSpPr>
        <a:xfrm>
          <a:off x="0" y="0"/>
          <a:ext cx="0" cy="0"/>
          <a:chOff x="0" y="0"/>
          <a:chExt cx="0" cy="0"/>
        </a:xfrm>
      </p:grpSpPr>
      <p:sp>
        <p:nvSpPr>
          <p:cNvPr id="2083" name="Google Shape;2083;p90">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84" name="Google Shape;2084;p90">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8" name="Shape 2088"/>
        <p:cNvGrpSpPr/>
        <p:nvPr/>
      </p:nvGrpSpPr>
      <p:grpSpPr>
        <a:xfrm>
          <a:off x="0" y="0"/>
          <a:ext cx="0" cy="0"/>
          <a:chOff x="0" y="0"/>
          <a:chExt cx="0" cy="0"/>
        </a:xfrm>
      </p:grpSpPr>
      <p:sp>
        <p:nvSpPr>
          <p:cNvPr id="2089" name="Google Shape;2089;p91">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090" name="Google Shape;2090;p91">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grpSp>
        <p:nvGrpSpPr>
          <p:cNvPr id="2095" name="Google Shape;2095;p92"/>
          <p:cNvGrpSpPr/>
          <p:nvPr/>
        </p:nvGrpSpPr>
        <p:grpSpPr>
          <a:xfrm>
            <a:off x="3171648" y="1655547"/>
            <a:ext cx="2806814" cy="2398164"/>
            <a:chOff x="3171648" y="1655547"/>
            <a:chExt cx="2806814" cy="2398164"/>
          </a:xfrm>
        </p:grpSpPr>
        <p:grpSp>
          <p:nvGrpSpPr>
            <p:cNvPr id="2096" name="Google Shape;2096;p92"/>
            <p:cNvGrpSpPr/>
            <p:nvPr/>
          </p:nvGrpSpPr>
          <p:grpSpPr>
            <a:xfrm>
              <a:off x="3994360" y="1731756"/>
              <a:ext cx="1147938" cy="2321944"/>
              <a:chOff x="3132644" y="1800677"/>
              <a:chExt cx="1147938" cy="2321944"/>
            </a:xfrm>
          </p:grpSpPr>
          <p:sp>
            <p:nvSpPr>
              <p:cNvPr id="2097" name="Google Shape;2097;p92"/>
              <p:cNvSpPr/>
              <p:nvPr/>
            </p:nvSpPr>
            <p:spPr>
              <a:xfrm>
                <a:off x="3132644" y="1800677"/>
                <a:ext cx="1147938" cy="2321944"/>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92"/>
              <p:cNvSpPr/>
              <p:nvPr/>
            </p:nvSpPr>
            <p:spPr>
              <a:xfrm>
                <a:off x="3156391" y="2524400"/>
                <a:ext cx="1100466" cy="1566620"/>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gradFill>
                <a:gsLst>
                  <a:gs pos="0">
                    <a:schemeClr val="lt1"/>
                  </a:gs>
                  <a:gs pos="100000">
                    <a:srgbClr val="66BEE9">
                      <a:alpha val="34509"/>
                    </a:srgbClr>
                  </a:gs>
                </a:gsLst>
                <a:lin ang="5400012" scaled="0"/>
              </a:gra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92"/>
              <p:cNvSpPr/>
              <p:nvPr/>
            </p:nvSpPr>
            <p:spPr>
              <a:xfrm>
                <a:off x="3156381" y="1833013"/>
                <a:ext cx="1100466" cy="163009"/>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0" name="Google Shape;2100;p92"/>
              <p:cNvGrpSpPr/>
              <p:nvPr/>
            </p:nvGrpSpPr>
            <p:grpSpPr>
              <a:xfrm>
                <a:off x="3421767" y="3926796"/>
                <a:ext cx="569738" cy="119457"/>
                <a:chOff x="4209938" y="4123775"/>
                <a:chExt cx="724950" cy="152000"/>
              </a:xfrm>
            </p:grpSpPr>
            <p:sp>
              <p:nvSpPr>
                <p:cNvPr id="2101" name="Google Shape;2101;p92"/>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92"/>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92"/>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4" name="Google Shape;2104;p92"/>
              <p:cNvSpPr/>
              <p:nvPr/>
            </p:nvSpPr>
            <p:spPr>
              <a:xfrm>
                <a:off x="3156400" y="1994626"/>
                <a:ext cx="1100466" cy="792266"/>
              </a:xfrm>
              <a:custGeom>
                <a:rect b="b" l="l" r="r" t="t"/>
                <a:pathLst>
                  <a:path extrusionOk="0" h="46203" w="48634">
                    <a:moveTo>
                      <a:pt x="0" y="1"/>
                    </a:moveTo>
                    <a:lnTo>
                      <a:pt x="0" y="46202"/>
                    </a:lnTo>
                    <a:lnTo>
                      <a:pt x="48634" y="46202"/>
                    </a:lnTo>
                    <a:lnTo>
                      <a:pt x="48634" y="1"/>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5" name="Google Shape;2105;p92"/>
              <p:cNvGrpSpPr/>
              <p:nvPr/>
            </p:nvGrpSpPr>
            <p:grpSpPr>
              <a:xfrm>
                <a:off x="3209457" y="2054159"/>
                <a:ext cx="994354" cy="1801675"/>
                <a:chOff x="5188682" y="2226106"/>
                <a:chExt cx="994354" cy="1801675"/>
              </a:xfrm>
            </p:grpSpPr>
            <p:sp>
              <p:nvSpPr>
                <p:cNvPr id="2106" name="Google Shape;2106;p92"/>
                <p:cNvSpPr/>
                <p:nvPr/>
              </p:nvSpPr>
              <p:spPr>
                <a:xfrm>
                  <a:off x="5466203" y="3990658"/>
                  <a:ext cx="429416" cy="37123"/>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92"/>
                <p:cNvSpPr/>
                <p:nvPr/>
              </p:nvSpPr>
              <p:spPr>
                <a:xfrm>
                  <a:off x="5215405" y="3008705"/>
                  <a:ext cx="941411" cy="475409"/>
                </a:xfrm>
                <a:custGeom>
                  <a:rect b="b" l="l" r="r" t="t"/>
                  <a:pathLst>
                    <a:path extrusionOk="0" h="29211" w="57844">
                      <a:moveTo>
                        <a:pt x="0" y="0"/>
                      </a:moveTo>
                      <a:lnTo>
                        <a:pt x="0" y="29210"/>
                      </a:lnTo>
                      <a:lnTo>
                        <a:pt x="57843" y="29210"/>
                      </a:lnTo>
                      <a:lnTo>
                        <a:pt x="57843"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92"/>
                <p:cNvSpPr/>
                <p:nvPr/>
              </p:nvSpPr>
              <p:spPr>
                <a:xfrm>
                  <a:off x="5551289" y="3071527"/>
                  <a:ext cx="269140" cy="269628"/>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92"/>
                <p:cNvSpPr/>
                <p:nvPr/>
              </p:nvSpPr>
              <p:spPr>
                <a:xfrm>
                  <a:off x="5641322" y="3137815"/>
                  <a:ext cx="118254" cy="136547"/>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92"/>
                <p:cNvSpPr/>
                <p:nvPr/>
              </p:nvSpPr>
              <p:spPr>
                <a:xfrm>
                  <a:off x="5297513" y="3389606"/>
                  <a:ext cx="777180" cy="20799"/>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92"/>
                <p:cNvSpPr/>
                <p:nvPr/>
              </p:nvSpPr>
              <p:spPr>
                <a:xfrm>
                  <a:off x="5407841" y="3360424"/>
                  <a:ext cx="79162" cy="79162"/>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92"/>
                <p:cNvSpPr/>
                <p:nvPr/>
              </p:nvSpPr>
              <p:spPr>
                <a:xfrm>
                  <a:off x="5431586" y="3385162"/>
                  <a:ext cx="29686" cy="29702"/>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92"/>
                <p:cNvSpPr/>
                <p:nvPr/>
              </p:nvSpPr>
              <p:spPr>
                <a:xfrm>
                  <a:off x="6014817" y="2234390"/>
                  <a:ext cx="42559" cy="37628"/>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92"/>
                <p:cNvSpPr/>
                <p:nvPr/>
              </p:nvSpPr>
              <p:spPr>
                <a:xfrm>
                  <a:off x="6023720" y="2242641"/>
                  <a:ext cx="24754" cy="21646"/>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lt2"/>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92"/>
                <p:cNvSpPr/>
                <p:nvPr/>
              </p:nvSpPr>
              <p:spPr>
                <a:xfrm>
                  <a:off x="6041036" y="2262366"/>
                  <a:ext cx="26235" cy="30662"/>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92"/>
                <p:cNvSpPr/>
                <p:nvPr/>
              </p:nvSpPr>
              <p:spPr>
                <a:xfrm>
                  <a:off x="6113265" y="2242430"/>
                  <a:ext cx="69771" cy="843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92"/>
                <p:cNvSpPr/>
                <p:nvPr/>
              </p:nvSpPr>
              <p:spPr>
                <a:xfrm>
                  <a:off x="6113265" y="2259258"/>
                  <a:ext cx="69771" cy="8414"/>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92"/>
                <p:cNvSpPr/>
                <p:nvPr/>
              </p:nvSpPr>
              <p:spPr>
                <a:xfrm>
                  <a:off x="6113265" y="2276558"/>
                  <a:ext cx="69771" cy="843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92"/>
                <p:cNvSpPr/>
                <p:nvPr/>
              </p:nvSpPr>
              <p:spPr>
                <a:xfrm>
                  <a:off x="5188682" y="2226106"/>
                  <a:ext cx="798451" cy="74214"/>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92"/>
                <p:cNvSpPr/>
                <p:nvPr/>
              </p:nvSpPr>
              <p:spPr>
                <a:xfrm>
                  <a:off x="5273768" y="2418541"/>
                  <a:ext cx="284959" cy="284454"/>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92"/>
                <p:cNvSpPr/>
                <p:nvPr/>
              </p:nvSpPr>
              <p:spPr>
                <a:xfrm>
                  <a:off x="5379148" y="2480875"/>
                  <a:ext cx="74214" cy="74214"/>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92"/>
                <p:cNvSpPr/>
                <p:nvPr/>
              </p:nvSpPr>
              <p:spPr>
                <a:xfrm>
                  <a:off x="5334132" y="2564968"/>
                  <a:ext cx="163255" cy="7569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92"/>
                <p:cNvSpPr/>
                <p:nvPr/>
              </p:nvSpPr>
              <p:spPr>
                <a:xfrm>
                  <a:off x="5215405" y="2781637"/>
                  <a:ext cx="445235" cy="146442"/>
                </a:xfrm>
                <a:custGeom>
                  <a:rect b="b" l="l" r="r" t="t"/>
                  <a:pathLst>
                    <a:path extrusionOk="0" h="8998" w="27357">
                      <a:moveTo>
                        <a:pt x="0" y="1"/>
                      </a:moveTo>
                      <a:lnTo>
                        <a:pt x="0" y="8998"/>
                      </a:lnTo>
                      <a:lnTo>
                        <a:pt x="27356" y="8998"/>
                      </a:lnTo>
                      <a:lnTo>
                        <a:pt x="2735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92"/>
                <p:cNvSpPr/>
                <p:nvPr/>
              </p:nvSpPr>
              <p:spPr>
                <a:xfrm>
                  <a:off x="5248541" y="2831601"/>
                  <a:ext cx="378459" cy="16"/>
                </a:xfrm>
                <a:custGeom>
                  <a:rect b="b" l="l" r="r" t="t"/>
                  <a:pathLst>
                    <a:path extrusionOk="0" h="1" w="23254">
                      <a:moveTo>
                        <a:pt x="1" y="1"/>
                      </a:moveTo>
                      <a:lnTo>
                        <a:pt x="23253"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92"/>
                <p:cNvSpPr/>
                <p:nvPr/>
              </p:nvSpPr>
              <p:spPr>
                <a:xfrm>
                  <a:off x="5248541" y="2831601"/>
                  <a:ext cx="378459" cy="16"/>
                </a:xfrm>
                <a:custGeom>
                  <a:rect b="b" l="l" r="r" t="t"/>
                  <a:pathLst>
                    <a:path extrusionOk="0" fill="none" h="1" w="23254">
                      <a:moveTo>
                        <a:pt x="1" y="1"/>
                      </a:moveTo>
                      <a:lnTo>
                        <a:pt x="23253"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92"/>
                <p:cNvSpPr/>
                <p:nvPr/>
              </p:nvSpPr>
              <p:spPr>
                <a:xfrm>
                  <a:off x="5248541" y="2878603"/>
                  <a:ext cx="301787" cy="16"/>
                </a:xfrm>
                <a:custGeom>
                  <a:rect b="b" l="l" r="r" t="t"/>
                  <a:pathLst>
                    <a:path extrusionOk="0" h="1" w="18543">
                      <a:moveTo>
                        <a:pt x="1" y="0"/>
                      </a:moveTo>
                      <a:lnTo>
                        <a:pt x="1854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92"/>
                <p:cNvSpPr/>
                <p:nvPr/>
              </p:nvSpPr>
              <p:spPr>
                <a:xfrm>
                  <a:off x="5248541" y="2878603"/>
                  <a:ext cx="301787" cy="16"/>
                </a:xfrm>
                <a:custGeom>
                  <a:rect b="b" l="l" r="r" t="t"/>
                  <a:pathLst>
                    <a:path extrusionOk="0" fill="none" h="1" w="18543">
                      <a:moveTo>
                        <a:pt x="1" y="0"/>
                      </a:moveTo>
                      <a:lnTo>
                        <a:pt x="18542"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92"/>
                <p:cNvSpPr/>
                <p:nvPr/>
              </p:nvSpPr>
              <p:spPr>
                <a:xfrm>
                  <a:off x="5711077" y="2438820"/>
                  <a:ext cx="445235" cy="489259"/>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92"/>
                <p:cNvSpPr/>
                <p:nvPr/>
              </p:nvSpPr>
              <p:spPr>
                <a:xfrm>
                  <a:off x="5766981" y="2725748"/>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92"/>
                <p:cNvSpPr/>
                <p:nvPr/>
              </p:nvSpPr>
              <p:spPr>
                <a:xfrm>
                  <a:off x="5766981" y="2725748"/>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92"/>
                <p:cNvSpPr/>
                <p:nvPr/>
              </p:nvSpPr>
              <p:spPr>
                <a:xfrm>
                  <a:off x="5766981" y="2670836"/>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92"/>
                <p:cNvSpPr/>
                <p:nvPr/>
              </p:nvSpPr>
              <p:spPr>
                <a:xfrm>
                  <a:off x="5766981" y="2670836"/>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92"/>
                <p:cNvSpPr/>
                <p:nvPr/>
              </p:nvSpPr>
              <p:spPr>
                <a:xfrm>
                  <a:off x="5766981" y="2615925"/>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92"/>
                <p:cNvSpPr/>
                <p:nvPr/>
              </p:nvSpPr>
              <p:spPr>
                <a:xfrm>
                  <a:off x="5766981" y="2615925"/>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92"/>
                <p:cNvSpPr/>
                <p:nvPr/>
              </p:nvSpPr>
              <p:spPr>
                <a:xfrm>
                  <a:off x="5766981" y="2561013"/>
                  <a:ext cx="346299" cy="16"/>
                </a:xfrm>
                <a:custGeom>
                  <a:rect b="b" l="l" r="r" t="t"/>
                  <a:pathLst>
                    <a:path extrusionOk="0" h="1" w="21278">
                      <a:moveTo>
                        <a:pt x="0" y="0"/>
                      </a:moveTo>
                      <a:lnTo>
                        <a:pt x="2127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92"/>
                <p:cNvSpPr/>
                <p:nvPr/>
              </p:nvSpPr>
              <p:spPr>
                <a:xfrm>
                  <a:off x="5766981" y="2561013"/>
                  <a:ext cx="346299" cy="16"/>
                </a:xfrm>
                <a:custGeom>
                  <a:rect b="b" l="l" r="r" t="t"/>
                  <a:pathLst>
                    <a:path extrusionOk="0" fill="none" h="1" w="21278">
                      <a:moveTo>
                        <a:pt x="0" y="0"/>
                      </a:moveTo>
                      <a:lnTo>
                        <a:pt x="2127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92"/>
                <p:cNvSpPr/>
                <p:nvPr/>
              </p:nvSpPr>
              <p:spPr>
                <a:xfrm>
                  <a:off x="5766981" y="2498191"/>
                  <a:ext cx="197399" cy="16"/>
                </a:xfrm>
                <a:custGeom>
                  <a:rect b="b" l="l" r="r" t="t"/>
                  <a:pathLst>
                    <a:path extrusionOk="0" h="1" w="12129">
                      <a:moveTo>
                        <a:pt x="0" y="0"/>
                      </a:moveTo>
                      <a:lnTo>
                        <a:pt x="1212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92"/>
                <p:cNvSpPr/>
                <p:nvPr/>
              </p:nvSpPr>
              <p:spPr>
                <a:xfrm>
                  <a:off x="5766981" y="2498191"/>
                  <a:ext cx="197399" cy="16"/>
                </a:xfrm>
                <a:custGeom>
                  <a:rect b="b" l="l" r="r" t="t"/>
                  <a:pathLst>
                    <a:path extrusionOk="0" fill="none" h="1" w="12129">
                      <a:moveTo>
                        <a:pt x="0" y="0"/>
                      </a:moveTo>
                      <a:lnTo>
                        <a:pt x="12128"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92"/>
                <p:cNvSpPr/>
                <p:nvPr/>
              </p:nvSpPr>
              <p:spPr>
                <a:xfrm>
                  <a:off x="5766981" y="2780644"/>
                  <a:ext cx="276057" cy="16"/>
                </a:xfrm>
                <a:custGeom>
                  <a:rect b="b" l="l" r="r" t="t"/>
                  <a:pathLst>
                    <a:path extrusionOk="0" h="1" w="16962">
                      <a:moveTo>
                        <a:pt x="0" y="1"/>
                      </a:moveTo>
                      <a:lnTo>
                        <a:pt x="1696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92"/>
                <p:cNvSpPr/>
                <p:nvPr/>
              </p:nvSpPr>
              <p:spPr>
                <a:xfrm>
                  <a:off x="5766981" y="2780644"/>
                  <a:ext cx="276057" cy="16"/>
                </a:xfrm>
                <a:custGeom>
                  <a:rect b="b" l="l" r="r" t="t"/>
                  <a:pathLst>
                    <a:path extrusionOk="0" fill="none" h="1" w="16962">
                      <a:moveTo>
                        <a:pt x="0" y="1"/>
                      </a:moveTo>
                      <a:lnTo>
                        <a:pt x="16961"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92"/>
                <p:cNvSpPr/>
                <p:nvPr/>
              </p:nvSpPr>
              <p:spPr>
                <a:xfrm>
                  <a:off x="5754612" y="2836060"/>
                  <a:ext cx="171180" cy="38100"/>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92"/>
                <p:cNvSpPr/>
                <p:nvPr/>
              </p:nvSpPr>
              <p:spPr>
                <a:xfrm>
                  <a:off x="5947536" y="2836060"/>
                  <a:ext cx="171180" cy="38100"/>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lt1"/>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92"/>
                <p:cNvSpPr/>
                <p:nvPr/>
              </p:nvSpPr>
              <p:spPr>
                <a:xfrm>
                  <a:off x="5213908"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92"/>
                <p:cNvSpPr/>
                <p:nvPr/>
              </p:nvSpPr>
              <p:spPr>
                <a:xfrm>
                  <a:off x="5239151" y="3598365"/>
                  <a:ext cx="58378" cy="57906"/>
                </a:xfrm>
                <a:custGeom>
                  <a:rect b="b" l="l" r="r" t="t"/>
                  <a:pathLst>
                    <a:path extrusionOk="0" h="3558" w="3587">
                      <a:moveTo>
                        <a:pt x="0" y="1"/>
                      </a:moveTo>
                      <a:lnTo>
                        <a:pt x="0"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92"/>
                <p:cNvSpPr/>
                <p:nvPr/>
              </p:nvSpPr>
              <p:spPr>
                <a:xfrm>
                  <a:off x="5235180" y="3781898"/>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92"/>
                <p:cNvSpPr/>
                <p:nvPr/>
              </p:nvSpPr>
              <p:spPr>
                <a:xfrm>
                  <a:off x="5235180" y="3781898"/>
                  <a:ext cx="213235" cy="16"/>
                </a:xfrm>
                <a:custGeom>
                  <a:rect b="b" l="l" r="r" t="t"/>
                  <a:pathLst>
                    <a:path extrusionOk="0" fill="none" h="1" w="13102">
                      <a:moveTo>
                        <a:pt x="1" y="1"/>
                      </a:moveTo>
                      <a:lnTo>
                        <a:pt x="13102"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92"/>
                <p:cNvSpPr/>
                <p:nvPr/>
              </p:nvSpPr>
              <p:spPr>
                <a:xfrm>
                  <a:off x="5235180" y="3739355"/>
                  <a:ext cx="213235" cy="16"/>
                </a:xfrm>
                <a:custGeom>
                  <a:rect b="b" l="l" r="r" t="t"/>
                  <a:pathLst>
                    <a:path extrusionOk="0" h="1" w="13102">
                      <a:moveTo>
                        <a:pt x="1" y="1"/>
                      </a:moveTo>
                      <a:lnTo>
                        <a:pt x="13102"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92"/>
                <p:cNvSpPr/>
                <p:nvPr/>
              </p:nvSpPr>
              <p:spPr>
                <a:xfrm>
                  <a:off x="5235180" y="3739355"/>
                  <a:ext cx="213235" cy="16"/>
                </a:xfrm>
                <a:custGeom>
                  <a:rect b="b" l="l" r="r" t="t"/>
                  <a:pathLst>
                    <a:path extrusionOk="0" fill="none" h="1" w="13102">
                      <a:moveTo>
                        <a:pt x="1" y="1"/>
                      </a:moveTo>
                      <a:lnTo>
                        <a:pt x="13102"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92"/>
                <p:cNvSpPr/>
                <p:nvPr/>
              </p:nvSpPr>
              <p:spPr>
                <a:xfrm>
                  <a:off x="5235180" y="3696324"/>
                  <a:ext cx="213235" cy="16"/>
                </a:xfrm>
                <a:custGeom>
                  <a:rect b="b" l="l" r="r" t="t"/>
                  <a:pathLst>
                    <a:path extrusionOk="0" h="1" w="13102">
                      <a:moveTo>
                        <a:pt x="1" y="0"/>
                      </a:moveTo>
                      <a:lnTo>
                        <a:pt x="13102"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92"/>
                <p:cNvSpPr/>
                <p:nvPr/>
              </p:nvSpPr>
              <p:spPr>
                <a:xfrm>
                  <a:off x="5235180" y="3696324"/>
                  <a:ext cx="213235" cy="16"/>
                </a:xfrm>
                <a:custGeom>
                  <a:rect b="b" l="l" r="r" t="t"/>
                  <a:pathLst>
                    <a:path extrusionOk="0" fill="none" h="1" w="13102">
                      <a:moveTo>
                        <a:pt x="1" y="0"/>
                      </a:moveTo>
                      <a:lnTo>
                        <a:pt x="13102"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92"/>
                <p:cNvSpPr/>
                <p:nvPr/>
              </p:nvSpPr>
              <p:spPr>
                <a:xfrm>
                  <a:off x="5327198"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92"/>
                <p:cNvSpPr/>
                <p:nvPr/>
              </p:nvSpPr>
              <p:spPr>
                <a:xfrm>
                  <a:off x="5327198" y="3647353"/>
                  <a:ext cx="121216" cy="0"/>
                </a:xfrm>
                <a:custGeom>
                  <a:rect b="b" l="l" r="r" t="t"/>
                  <a:pathLst>
                    <a:path extrusionOk="0" fill="none" h="0" w="7448">
                      <a:moveTo>
                        <a:pt x="1" y="0"/>
                      </a:moveTo>
                      <a:lnTo>
                        <a:pt x="7448"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92"/>
                <p:cNvSpPr/>
                <p:nvPr/>
              </p:nvSpPr>
              <p:spPr>
                <a:xfrm>
                  <a:off x="5557229" y="3568191"/>
                  <a:ext cx="256266" cy="255778"/>
                </a:xfrm>
                <a:custGeom>
                  <a:rect b="b" l="l" r="r" t="t"/>
                  <a:pathLst>
                    <a:path extrusionOk="0" h="15716" w="15746">
                      <a:moveTo>
                        <a:pt x="1" y="1"/>
                      </a:moveTo>
                      <a:lnTo>
                        <a:pt x="1" y="15715"/>
                      </a:lnTo>
                      <a:lnTo>
                        <a:pt x="15746" y="15715"/>
                      </a:lnTo>
                      <a:lnTo>
                        <a:pt x="15746"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92"/>
                <p:cNvSpPr/>
                <p:nvPr/>
              </p:nvSpPr>
              <p:spPr>
                <a:xfrm>
                  <a:off x="5582456" y="3598365"/>
                  <a:ext cx="58395" cy="57906"/>
                </a:xfrm>
                <a:custGeom>
                  <a:rect b="b" l="l" r="r" t="t"/>
                  <a:pathLst>
                    <a:path extrusionOk="0" h="3558" w="3588">
                      <a:moveTo>
                        <a:pt x="1" y="1"/>
                      </a:moveTo>
                      <a:lnTo>
                        <a:pt x="1"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92"/>
                <p:cNvSpPr/>
                <p:nvPr/>
              </p:nvSpPr>
              <p:spPr>
                <a:xfrm>
                  <a:off x="5579005" y="3781898"/>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92"/>
                <p:cNvSpPr/>
                <p:nvPr/>
              </p:nvSpPr>
              <p:spPr>
                <a:xfrm>
                  <a:off x="5579005" y="3781898"/>
                  <a:ext cx="212731" cy="16"/>
                </a:xfrm>
                <a:custGeom>
                  <a:rect b="b" l="l" r="r" t="t"/>
                  <a:pathLst>
                    <a:path extrusionOk="0" fill="none" h="1" w="13071">
                      <a:moveTo>
                        <a:pt x="0" y="1"/>
                      </a:moveTo>
                      <a:lnTo>
                        <a:pt x="13070"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92"/>
                <p:cNvSpPr/>
                <p:nvPr/>
              </p:nvSpPr>
              <p:spPr>
                <a:xfrm>
                  <a:off x="5579005" y="3739355"/>
                  <a:ext cx="212731" cy="16"/>
                </a:xfrm>
                <a:custGeom>
                  <a:rect b="b" l="l" r="r" t="t"/>
                  <a:pathLst>
                    <a:path extrusionOk="0" h="1" w="13071">
                      <a:moveTo>
                        <a:pt x="0" y="1"/>
                      </a:moveTo>
                      <a:lnTo>
                        <a:pt x="13070"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92"/>
                <p:cNvSpPr/>
                <p:nvPr/>
              </p:nvSpPr>
              <p:spPr>
                <a:xfrm>
                  <a:off x="5579005" y="3739355"/>
                  <a:ext cx="212731" cy="16"/>
                </a:xfrm>
                <a:custGeom>
                  <a:rect b="b" l="l" r="r" t="t"/>
                  <a:pathLst>
                    <a:path extrusionOk="0" fill="none" h="1" w="13071">
                      <a:moveTo>
                        <a:pt x="0" y="1"/>
                      </a:moveTo>
                      <a:lnTo>
                        <a:pt x="13070"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92"/>
                <p:cNvSpPr/>
                <p:nvPr/>
              </p:nvSpPr>
              <p:spPr>
                <a:xfrm>
                  <a:off x="5579005" y="3696324"/>
                  <a:ext cx="212731" cy="16"/>
                </a:xfrm>
                <a:custGeom>
                  <a:rect b="b" l="l" r="r" t="t"/>
                  <a:pathLst>
                    <a:path extrusionOk="0" h="1" w="13071">
                      <a:moveTo>
                        <a:pt x="0" y="0"/>
                      </a:moveTo>
                      <a:lnTo>
                        <a:pt x="13070"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92"/>
                <p:cNvSpPr/>
                <p:nvPr/>
              </p:nvSpPr>
              <p:spPr>
                <a:xfrm>
                  <a:off x="5579005" y="3696324"/>
                  <a:ext cx="212731" cy="16"/>
                </a:xfrm>
                <a:custGeom>
                  <a:rect b="b" l="l" r="r" t="t"/>
                  <a:pathLst>
                    <a:path extrusionOk="0" fill="none" h="1" w="13071">
                      <a:moveTo>
                        <a:pt x="0" y="0"/>
                      </a:moveTo>
                      <a:lnTo>
                        <a:pt x="13070"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92"/>
                <p:cNvSpPr/>
                <p:nvPr/>
              </p:nvSpPr>
              <p:spPr>
                <a:xfrm>
                  <a:off x="5670520" y="3647353"/>
                  <a:ext cx="121216" cy="0"/>
                </a:xfrm>
                <a:custGeom>
                  <a:rect b="b" l="l" r="r" t="t"/>
                  <a:pathLst>
                    <a:path extrusionOk="0" h="0" w="7448">
                      <a:moveTo>
                        <a:pt x="0" y="0"/>
                      </a:moveTo>
                      <a:lnTo>
                        <a:pt x="7447"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92"/>
                <p:cNvSpPr/>
                <p:nvPr/>
              </p:nvSpPr>
              <p:spPr>
                <a:xfrm>
                  <a:off x="5670520" y="3647353"/>
                  <a:ext cx="121216" cy="0"/>
                </a:xfrm>
                <a:custGeom>
                  <a:rect b="b" l="l" r="r" t="t"/>
                  <a:pathLst>
                    <a:path extrusionOk="0" fill="none" h="0" w="7448">
                      <a:moveTo>
                        <a:pt x="0" y="0"/>
                      </a:moveTo>
                      <a:lnTo>
                        <a:pt x="7447"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92"/>
                <p:cNvSpPr/>
                <p:nvPr/>
              </p:nvSpPr>
              <p:spPr>
                <a:xfrm>
                  <a:off x="5900550" y="3568191"/>
                  <a:ext cx="255762" cy="255778"/>
                </a:xfrm>
                <a:custGeom>
                  <a:rect b="b" l="l" r="r" t="t"/>
                  <a:pathLst>
                    <a:path extrusionOk="0" h="15716" w="15715">
                      <a:moveTo>
                        <a:pt x="0" y="1"/>
                      </a:moveTo>
                      <a:lnTo>
                        <a:pt x="0" y="15715"/>
                      </a:lnTo>
                      <a:lnTo>
                        <a:pt x="15715" y="15715"/>
                      </a:lnTo>
                      <a:lnTo>
                        <a:pt x="15715" y="1"/>
                      </a:lnTo>
                      <a:close/>
                    </a:path>
                  </a:pathLst>
                </a:custGeom>
                <a:gradFill>
                  <a:gsLst>
                    <a:gs pos="0">
                      <a:schemeClr val="lt1"/>
                    </a:gs>
                    <a:gs pos="100000">
                      <a:schemeClr val="lt2"/>
                    </a:gs>
                  </a:gsLst>
                  <a:lin ang="5400700" scaled="0"/>
                </a:gra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92"/>
                <p:cNvSpPr/>
                <p:nvPr/>
              </p:nvSpPr>
              <p:spPr>
                <a:xfrm>
                  <a:off x="5926265" y="3598365"/>
                  <a:ext cx="58395" cy="57906"/>
                </a:xfrm>
                <a:custGeom>
                  <a:rect b="b" l="l" r="r" t="t"/>
                  <a:pathLst>
                    <a:path extrusionOk="0" h="3558" w="3588">
                      <a:moveTo>
                        <a:pt x="1" y="1"/>
                      </a:moveTo>
                      <a:lnTo>
                        <a:pt x="1" y="3557"/>
                      </a:lnTo>
                      <a:lnTo>
                        <a:pt x="3587" y="3557"/>
                      </a:lnTo>
                      <a:lnTo>
                        <a:pt x="3587" y="1"/>
                      </a:lnTo>
                      <a:close/>
                    </a:path>
                  </a:pathLst>
                </a:custGeom>
                <a:solidFill>
                  <a:srgbClr val="8BD4F0"/>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92"/>
                <p:cNvSpPr/>
                <p:nvPr/>
              </p:nvSpPr>
              <p:spPr>
                <a:xfrm>
                  <a:off x="5922310" y="3781898"/>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92"/>
                <p:cNvSpPr/>
                <p:nvPr/>
              </p:nvSpPr>
              <p:spPr>
                <a:xfrm>
                  <a:off x="5922310" y="3781898"/>
                  <a:ext cx="212731" cy="16"/>
                </a:xfrm>
                <a:custGeom>
                  <a:rect b="b" l="l" r="r" t="t"/>
                  <a:pathLst>
                    <a:path extrusionOk="0" fill="none" h="1" w="13071">
                      <a:moveTo>
                        <a:pt x="1" y="1"/>
                      </a:moveTo>
                      <a:lnTo>
                        <a:pt x="13071"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92"/>
                <p:cNvSpPr/>
                <p:nvPr/>
              </p:nvSpPr>
              <p:spPr>
                <a:xfrm>
                  <a:off x="5922310" y="3739355"/>
                  <a:ext cx="212731" cy="16"/>
                </a:xfrm>
                <a:custGeom>
                  <a:rect b="b" l="l" r="r" t="t"/>
                  <a:pathLst>
                    <a:path extrusionOk="0" h="1" w="13071">
                      <a:moveTo>
                        <a:pt x="1" y="1"/>
                      </a:moveTo>
                      <a:lnTo>
                        <a:pt x="13071" y="1"/>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92"/>
                <p:cNvSpPr/>
                <p:nvPr/>
              </p:nvSpPr>
              <p:spPr>
                <a:xfrm>
                  <a:off x="5922310" y="3739355"/>
                  <a:ext cx="212731" cy="16"/>
                </a:xfrm>
                <a:custGeom>
                  <a:rect b="b" l="l" r="r" t="t"/>
                  <a:pathLst>
                    <a:path extrusionOk="0" fill="none" h="1" w="13071">
                      <a:moveTo>
                        <a:pt x="1" y="1"/>
                      </a:moveTo>
                      <a:lnTo>
                        <a:pt x="13071" y="1"/>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92"/>
                <p:cNvSpPr/>
                <p:nvPr/>
              </p:nvSpPr>
              <p:spPr>
                <a:xfrm>
                  <a:off x="5922310" y="3696324"/>
                  <a:ext cx="212731" cy="16"/>
                </a:xfrm>
                <a:custGeom>
                  <a:rect b="b" l="l" r="r" t="t"/>
                  <a:pathLst>
                    <a:path extrusionOk="0" h="1" w="13071">
                      <a:moveTo>
                        <a:pt x="1" y="0"/>
                      </a:moveTo>
                      <a:lnTo>
                        <a:pt x="13071"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92"/>
                <p:cNvSpPr/>
                <p:nvPr/>
              </p:nvSpPr>
              <p:spPr>
                <a:xfrm>
                  <a:off x="5922310" y="3696324"/>
                  <a:ext cx="212731" cy="16"/>
                </a:xfrm>
                <a:custGeom>
                  <a:rect b="b" l="l" r="r" t="t"/>
                  <a:pathLst>
                    <a:path extrusionOk="0" fill="none" h="1" w="13071">
                      <a:moveTo>
                        <a:pt x="1" y="0"/>
                      </a:moveTo>
                      <a:lnTo>
                        <a:pt x="13071"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92"/>
                <p:cNvSpPr/>
                <p:nvPr/>
              </p:nvSpPr>
              <p:spPr>
                <a:xfrm>
                  <a:off x="6013824" y="3647353"/>
                  <a:ext cx="121216" cy="0"/>
                </a:xfrm>
                <a:custGeom>
                  <a:rect b="b" l="l" r="r" t="t"/>
                  <a:pathLst>
                    <a:path extrusionOk="0" h="0" w="7448">
                      <a:moveTo>
                        <a:pt x="1" y="0"/>
                      </a:moveTo>
                      <a:lnTo>
                        <a:pt x="7448" y="0"/>
                      </a:lnTo>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92"/>
                <p:cNvSpPr/>
                <p:nvPr/>
              </p:nvSpPr>
              <p:spPr>
                <a:xfrm>
                  <a:off x="6013824" y="3647353"/>
                  <a:ext cx="121216" cy="0"/>
                </a:xfrm>
                <a:custGeom>
                  <a:rect b="b" l="l" r="r" t="t"/>
                  <a:pathLst>
                    <a:path extrusionOk="0" fill="none" h="0" w="7448">
                      <a:moveTo>
                        <a:pt x="1" y="0"/>
                      </a:moveTo>
                      <a:lnTo>
                        <a:pt x="7448" y="0"/>
                      </a:lnTo>
                    </a:path>
                  </a:pathLst>
                </a:custGeom>
                <a:noFill/>
                <a:ln cap="rnd" cmpd="sng" w="19000">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3" name="Google Shape;2173;p92"/>
            <p:cNvGrpSpPr/>
            <p:nvPr/>
          </p:nvGrpSpPr>
          <p:grpSpPr>
            <a:xfrm>
              <a:off x="5074196" y="3484621"/>
              <a:ext cx="413062" cy="240741"/>
              <a:chOff x="1757150" y="3466900"/>
              <a:chExt cx="737875" cy="430125"/>
            </a:xfrm>
          </p:grpSpPr>
          <p:sp>
            <p:nvSpPr>
              <p:cNvPr id="2174" name="Google Shape;2174;p92"/>
              <p:cNvSpPr/>
              <p:nvPr/>
            </p:nvSpPr>
            <p:spPr>
              <a:xfrm>
                <a:off x="1757150" y="3466900"/>
                <a:ext cx="737875" cy="430125"/>
              </a:xfrm>
              <a:custGeom>
                <a:rect b="b" l="l" r="r" t="t"/>
                <a:pathLst>
                  <a:path extrusionOk="0" h="17205" w="29515">
                    <a:moveTo>
                      <a:pt x="2918" y="1"/>
                    </a:moveTo>
                    <a:cubicBezTo>
                      <a:pt x="1337" y="1"/>
                      <a:pt x="0" y="1277"/>
                      <a:pt x="0" y="2919"/>
                    </a:cubicBezTo>
                    <a:lnTo>
                      <a:pt x="0" y="14287"/>
                    </a:lnTo>
                    <a:cubicBezTo>
                      <a:pt x="0" y="15867"/>
                      <a:pt x="1277" y="17205"/>
                      <a:pt x="2918" y="17205"/>
                    </a:cubicBezTo>
                    <a:lnTo>
                      <a:pt x="26596" y="17205"/>
                    </a:lnTo>
                    <a:cubicBezTo>
                      <a:pt x="28177" y="17205"/>
                      <a:pt x="29514" y="15898"/>
                      <a:pt x="29514" y="14287"/>
                    </a:cubicBezTo>
                    <a:lnTo>
                      <a:pt x="29514" y="2919"/>
                    </a:lnTo>
                    <a:cubicBezTo>
                      <a:pt x="29514" y="1308"/>
                      <a:pt x="28238" y="1"/>
                      <a:pt x="2659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92"/>
              <p:cNvSpPr/>
              <p:nvPr/>
            </p:nvSpPr>
            <p:spPr>
              <a:xfrm>
                <a:off x="1904550" y="3624975"/>
                <a:ext cx="168725" cy="144400"/>
              </a:xfrm>
              <a:custGeom>
                <a:rect b="b" l="l" r="r" t="t"/>
                <a:pathLst>
                  <a:path extrusionOk="0" h="5776" w="6749">
                    <a:moveTo>
                      <a:pt x="6749" y="0"/>
                    </a:moveTo>
                    <a:lnTo>
                      <a:pt x="1" y="2462"/>
                    </a:lnTo>
                    <a:lnTo>
                      <a:pt x="1" y="3344"/>
                    </a:lnTo>
                    <a:lnTo>
                      <a:pt x="6749" y="5775"/>
                    </a:lnTo>
                    <a:lnTo>
                      <a:pt x="6749" y="4833"/>
                    </a:lnTo>
                    <a:lnTo>
                      <a:pt x="1308" y="2888"/>
                    </a:lnTo>
                    <a:lnTo>
                      <a:pt x="6749" y="973"/>
                    </a:lnTo>
                    <a:lnTo>
                      <a:pt x="6749"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92"/>
              <p:cNvSpPr/>
              <p:nvPr/>
            </p:nvSpPr>
            <p:spPr>
              <a:xfrm>
                <a:off x="2121125" y="3585450"/>
                <a:ext cx="91225" cy="221900"/>
              </a:xfrm>
              <a:custGeom>
                <a:rect b="b" l="l" r="r" t="t"/>
                <a:pathLst>
                  <a:path extrusionOk="0" h="8876" w="3649">
                    <a:moveTo>
                      <a:pt x="2736" y="0"/>
                    </a:moveTo>
                    <a:lnTo>
                      <a:pt x="1" y="8876"/>
                    </a:lnTo>
                    <a:lnTo>
                      <a:pt x="882" y="8876"/>
                    </a:lnTo>
                    <a:lnTo>
                      <a:pt x="3648"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92"/>
              <p:cNvSpPr/>
              <p:nvPr/>
            </p:nvSpPr>
            <p:spPr>
              <a:xfrm>
                <a:off x="2259425" y="3624975"/>
                <a:ext cx="169475" cy="144400"/>
              </a:xfrm>
              <a:custGeom>
                <a:rect b="b" l="l" r="r" t="t"/>
                <a:pathLst>
                  <a:path extrusionOk="0" h="5776" w="6779">
                    <a:moveTo>
                      <a:pt x="1" y="0"/>
                    </a:moveTo>
                    <a:lnTo>
                      <a:pt x="1" y="973"/>
                    </a:lnTo>
                    <a:lnTo>
                      <a:pt x="5441" y="2888"/>
                    </a:lnTo>
                    <a:lnTo>
                      <a:pt x="1" y="4833"/>
                    </a:lnTo>
                    <a:lnTo>
                      <a:pt x="1" y="5775"/>
                    </a:lnTo>
                    <a:lnTo>
                      <a:pt x="6779" y="3344"/>
                    </a:lnTo>
                    <a:lnTo>
                      <a:pt x="6779" y="2462"/>
                    </a:lnTo>
                    <a:lnTo>
                      <a:pt x="1" y="0"/>
                    </a:ln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92"/>
            <p:cNvGrpSpPr/>
            <p:nvPr/>
          </p:nvGrpSpPr>
          <p:grpSpPr>
            <a:xfrm>
              <a:off x="5510745" y="3239221"/>
              <a:ext cx="464970" cy="464873"/>
              <a:chOff x="817150" y="3028450"/>
              <a:chExt cx="830600" cy="830575"/>
            </a:xfrm>
          </p:grpSpPr>
          <p:sp>
            <p:nvSpPr>
              <p:cNvPr id="2179" name="Google Shape;2179;p92"/>
              <p:cNvSpPr/>
              <p:nvPr/>
            </p:nvSpPr>
            <p:spPr>
              <a:xfrm>
                <a:off x="817150" y="3028450"/>
                <a:ext cx="830600" cy="830575"/>
              </a:xfrm>
              <a:custGeom>
                <a:rect b="b" l="l" r="r" t="t"/>
                <a:pathLst>
                  <a:path extrusionOk="0" h="33223" w="33224">
                    <a:moveTo>
                      <a:pt x="16627" y="1"/>
                    </a:moveTo>
                    <a:cubicBezTo>
                      <a:pt x="7447" y="1"/>
                      <a:pt x="1" y="7447"/>
                      <a:pt x="1" y="16627"/>
                    </a:cubicBezTo>
                    <a:cubicBezTo>
                      <a:pt x="1" y="25776"/>
                      <a:pt x="7447" y="33223"/>
                      <a:pt x="16627" y="33223"/>
                    </a:cubicBezTo>
                    <a:cubicBezTo>
                      <a:pt x="25776" y="33223"/>
                      <a:pt x="33223" y="25776"/>
                      <a:pt x="33223" y="16627"/>
                    </a:cubicBezTo>
                    <a:cubicBezTo>
                      <a:pt x="33223" y="7447"/>
                      <a:pt x="25776" y="1"/>
                      <a:pt x="16627" y="1"/>
                    </a:cubicBezTo>
                    <a:close/>
                  </a:path>
                </a:pathLst>
              </a:custGeom>
              <a:solidFill>
                <a:schemeClr val="lt2"/>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92"/>
              <p:cNvSpPr/>
              <p:nvPr/>
            </p:nvSpPr>
            <p:spPr>
              <a:xfrm>
                <a:off x="895425" y="3221450"/>
                <a:ext cx="663400" cy="360225"/>
              </a:xfrm>
              <a:custGeom>
                <a:rect b="b" l="l" r="r" t="t"/>
                <a:pathLst>
                  <a:path extrusionOk="0" h="14409" w="26536">
                    <a:moveTo>
                      <a:pt x="12736" y="1"/>
                    </a:moveTo>
                    <a:cubicBezTo>
                      <a:pt x="9149" y="1"/>
                      <a:pt x="6110" y="2645"/>
                      <a:pt x="5168" y="6323"/>
                    </a:cubicBezTo>
                    <a:lnTo>
                      <a:pt x="4833" y="6323"/>
                    </a:lnTo>
                    <a:cubicBezTo>
                      <a:pt x="2949" y="6323"/>
                      <a:pt x="1034" y="7721"/>
                      <a:pt x="517" y="9758"/>
                    </a:cubicBezTo>
                    <a:cubicBezTo>
                      <a:pt x="0" y="12007"/>
                      <a:pt x="1642" y="14408"/>
                      <a:pt x="3709" y="14408"/>
                    </a:cubicBezTo>
                    <a:lnTo>
                      <a:pt x="23131" y="14408"/>
                    </a:lnTo>
                    <a:cubicBezTo>
                      <a:pt x="24742" y="14348"/>
                      <a:pt x="25928" y="13223"/>
                      <a:pt x="26323" y="11703"/>
                    </a:cubicBezTo>
                    <a:cubicBezTo>
                      <a:pt x="26445" y="11308"/>
                      <a:pt x="26536" y="10913"/>
                      <a:pt x="26536" y="10487"/>
                    </a:cubicBezTo>
                    <a:cubicBezTo>
                      <a:pt x="26475" y="8177"/>
                      <a:pt x="24347" y="6445"/>
                      <a:pt x="22402" y="6323"/>
                    </a:cubicBezTo>
                    <a:cubicBezTo>
                      <a:pt x="22242" y="6302"/>
                      <a:pt x="22081" y="6293"/>
                      <a:pt x="21922" y="6293"/>
                    </a:cubicBezTo>
                    <a:cubicBezTo>
                      <a:pt x="21385" y="6293"/>
                      <a:pt x="20857" y="6402"/>
                      <a:pt x="20365" y="6566"/>
                    </a:cubicBezTo>
                    <a:cubicBezTo>
                      <a:pt x="19484" y="2767"/>
                      <a:pt x="16384" y="1"/>
                      <a:pt x="12736" y="1"/>
                    </a:cubicBezTo>
                    <a:close/>
                  </a:path>
                </a:pathLst>
              </a:custGeom>
              <a:solidFill>
                <a:srgbClr val="FFFFFF"/>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92"/>
              <p:cNvSpPr/>
              <p:nvPr/>
            </p:nvSpPr>
            <p:spPr>
              <a:xfrm>
                <a:off x="1118075" y="3364325"/>
                <a:ext cx="230275" cy="302450"/>
              </a:xfrm>
              <a:custGeom>
                <a:rect b="b" l="l" r="r" t="t"/>
                <a:pathLst>
                  <a:path extrusionOk="0" h="12098" w="9211">
                    <a:moveTo>
                      <a:pt x="4590" y="0"/>
                    </a:moveTo>
                    <a:lnTo>
                      <a:pt x="0" y="5198"/>
                    </a:lnTo>
                    <a:lnTo>
                      <a:pt x="2584" y="5198"/>
                    </a:lnTo>
                    <a:lnTo>
                      <a:pt x="2584" y="12098"/>
                    </a:lnTo>
                    <a:lnTo>
                      <a:pt x="6596" y="12098"/>
                    </a:lnTo>
                    <a:lnTo>
                      <a:pt x="6596" y="5198"/>
                    </a:lnTo>
                    <a:lnTo>
                      <a:pt x="9210" y="5198"/>
                    </a:lnTo>
                    <a:lnTo>
                      <a:pt x="4590" y="0"/>
                    </a:lnTo>
                    <a:close/>
                  </a:path>
                </a:pathLst>
              </a:custGeom>
              <a:solidFill>
                <a:schemeClr val="accent6"/>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92"/>
            <p:cNvGrpSpPr/>
            <p:nvPr/>
          </p:nvGrpSpPr>
          <p:grpSpPr>
            <a:xfrm>
              <a:off x="4997553" y="3704080"/>
              <a:ext cx="349679" cy="349631"/>
              <a:chOff x="2099100" y="3859000"/>
              <a:chExt cx="624650" cy="624675"/>
            </a:xfrm>
          </p:grpSpPr>
          <p:sp>
            <p:nvSpPr>
              <p:cNvPr id="2183" name="Google Shape;2183;p92"/>
              <p:cNvSpPr/>
              <p:nvPr/>
            </p:nvSpPr>
            <p:spPr>
              <a:xfrm>
                <a:off x="2099100" y="3859000"/>
                <a:ext cx="624650" cy="624675"/>
              </a:xfrm>
              <a:custGeom>
                <a:rect b="b" l="l" r="r" t="t"/>
                <a:pathLst>
                  <a:path extrusionOk="0" h="24987" w="24986">
                    <a:moveTo>
                      <a:pt x="4863" y="1"/>
                    </a:moveTo>
                    <a:cubicBezTo>
                      <a:pt x="2158" y="1"/>
                      <a:pt x="0" y="2189"/>
                      <a:pt x="0" y="4864"/>
                    </a:cubicBezTo>
                    <a:lnTo>
                      <a:pt x="0" y="20123"/>
                    </a:lnTo>
                    <a:cubicBezTo>
                      <a:pt x="0" y="22828"/>
                      <a:pt x="2189" y="24986"/>
                      <a:pt x="4863" y="24986"/>
                    </a:cubicBezTo>
                    <a:lnTo>
                      <a:pt x="20122" y="24986"/>
                    </a:lnTo>
                    <a:cubicBezTo>
                      <a:pt x="22827" y="24986"/>
                      <a:pt x="24985" y="22828"/>
                      <a:pt x="24985" y="20123"/>
                    </a:cubicBezTo>
                    <a:lnTo>
                      <a:pt x="24985" y="4864"/>
                    </a:lnTo>
                    <a:cubicBezTo>
                      <a:pt x="24985" y="2159"/>
                      <a:pt x="22797" y="1"/>
                      <a:pt x="20122" y="1"/>
                    </a:cubicBezTo>
                    <a:close/>
                  </a:path>
                </a:pathLst>
              </a:custGeom>
              <a:solidFill>
                <a:schemeClr val="accent3"/>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92"/>
              <p:cNvSpPr/>
              <p:nvPr/>
            </p:nvSpPr>
            <p:spPr>
              <a:xfrm>
                <a:off x="2202425" y="3898525"/>
                <a:ext cx="417975" cy="398200"/>
              </a:xfrm>
              <a:custGeom>
                <a:rect b="b" l="l" r="r" t="t"/>
                <a:pathLst>
                  <a:path extrusionOk="0" h="15928" w="16719">
                    <a:moveTo>
                      <a:pt x="8360" y="0"/>
                    </a:moveTo>
                    <a:lnTo>
                      <a:pt x="5776" y="5259"/>
                    </a:lnTo>
                    <a:lnTo>
                      <a:pt x="1" y="6080"/>
                    </a:lnTo>
                    <a:lnTo>
                      <a:pt x="4196" y="10153"/>
                    </a:lnTo>
                    <a:lnTo>
                      <a:pt x="3192" y="15928"/>
                    </a:lnTo>
                    <a:lnTo>
                      <a:pt x="8360" y="13192"/>
                    </a:lnTo>
                    <a:lnTo>
                      <a:pt x="13527" y="15928"/>
                    </a:lnTo>
                    <a:lnTo>
                      <a:pt x="12554" y="10153"/>
                    </a:lnTo>
                    <a:lnTo>
                      <a:pt x="16719" y="6080"/>
                    </a:lnTo>
                    <a:lnTo>
                      <a:pt x="10943" y="5259"/>
                    </a:lnTo>
                    <a:lnTo>
                      <a:pt x="8360" y="0"/>
                    </a:lnTo>
                    <a:close/>
                  </a:path>
                </a:pathLst>
              </a:custGeom>
              <a:solidFill>
                <a:schemeClr val="lt1"/>
              </a:solidFill>
              <a:ln>
                <a:noFill/>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92"/>
              <p:cNvSpPr/>
              <p:nvPr/>
            </p:nvSpPr>
            <p:spPr>
              <a:xfrm>
                <a:off x="2242700" y="4410700"/>
                <a:ext cx="338950" cy="25"/>
              </a:xfrm>
              <a:custGeom>
                <a:rect b="b" l="l" r="r" t="t"/>
                <a:pathLst>
                  <a:path extrusionOk="0" fill="none" h="1" w="13558">
                    <a:moveTo>
                      <a:pt x="1" y="0"/>
                    </a:moveTo>
                    <a:lnTo>
                      <a:pt x="13557" y="0"/>
                    </a:lnTo>
                  </a:path>
                </a:pathLst>
              </a:custGeom>
              <a:solidFill>
                <a:schemeClr val="accent3"/>
              </a:solidFill>
              <a:ln cap="rnd" cmpd="sng" w="9875">
                <a:solidFill>
                  <a:schemeClr val="lt1"/>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92"/>
              <p:cNvSpPr/>
              <p:nvPr/>
            </p:nvSpPr>
            <p:spPr>
              <a:xfrm>
                <a:off x="2242700" y="4360525"/>
                <a:ext cx="338950" cy="25"/>
              </a:xfrm>
              <a:custGeom>
                <a:rect b="b" l="l" r="r" t="t"/>
                <a:pathLst>
                  <a:path extrusionOk="0" fill="none" h="1" w="13558">
                    <a:moveTo>
                      <a:pt x="1" y="1"/>
                    </a:moveTo>
                    <a:lnTo>
                      <a:pt x="13557" y="1"/>
                    </a:lnTo>
                  </a:path>
                </a:pathLst>
              </a:custGeom>
              <a:solidFill>
                <a:schemeClr val="accent3"/>
              </a:solidFill>
              <a:ln cap="rnd" cmpd="sng" w="9875">
                <a:solidFill>
                  <a:schemeClr val="lt1"/>
                </a:solidFill>
                <a:prstDash val="solid"/>
                <a:round/>
                <a:headEnd len="sm" w="sm" type="none"/>
                <a:tailEnd len="sm" w="sm" type="none"/>
              </a:ln>
              <a:effectLst>
                <a:outerShdw blurRad="57150" rotWithShape="0" algn="bl" dir="5400000" dist="571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92"/>
            <p:cNvGrpSpPr/>
            <p:nvPr/>
          </p:nvGrpSpPr>
          <p:grpSpPr>
            <a:xfrm>
              <a:off x="5487265" y="2085988"/>
              <a:ext cx="491196" cy="653881"/>
              <a:chOff x="5025425" y="2576325"/>
              <a:chExt cx="623900" cy="830536"/>
            </a:xfrm>
          </p:grpSpPr>
          <p:sp>
            <p:nvSpPr>
              <p:cNvPr id="2188" name="Google Shape;2188;p92"/>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92"/>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92"/>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92"/>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92"/>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92"/>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92"/>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92"/>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92"/>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92"/>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92"/>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92"/>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92"/>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92"/>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92"/>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5"/>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92"/>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92"/>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accent6"/>
                </a:solidFill>
                <a:prstDash val="solid"/>
                <a:round/>
                <a:headEnd len="sm" w="sm" type="none"/>
                <a:tailEnd len="sm" w="sm" type="none"/>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92"/>
            <p:cNvGrpSpPr/>
            <p:nvPr/>
          </p:nvGrpSpPr>
          <p:grpSpPr>
            <a:xfrm>
              <a:off x="5074194" y="1914936"/>
              <a:ext cx="537510" cy="378684"/>
              <a:chOff x="4589800" y="4667625"/>
              <a:chExt cx="964317" cy="679375"/>
            </a:xfrm>
          </p:grpSpPr>
          <p:sp>
            <p:nvSpPr>
              <p:cNvPr id="2206" name="Google Shape;2206;p92"/>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92"/>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92"/>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92"/>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92"/>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92"/>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2" name="Google Shape;2212;p92"/>
            <p:cNvSpPr/>
            <p:nvPr/>
          </p:nvSpPr>
          <p:spPr>
            <a:xfrm>
              <a:off x="3171660" y="3139759"/>
              <a:ext cx="582442" cy="820458"/>
            </a:xfrm>
            <a:custGeom>
              <a:rect b="b" l="l" r="r" t="t"/>
              <a:pathLst>
                <a:path extrusionOk="0" h="49455" w="35108">
                  <a:moveTo>
                    <a:pt x="32828" y="49454"/>
                  </a:moveTo>
                  <a:lnTo>
                    <a:pt x="2280" y="49454"/>
                  </a:lnTo>
                  <a:cubicBezTo>
                    <a:pt x="1034" y="49454"/>
                    <a:pt x="1" y="48451"/>
                    <a:pt x="1" y="47175"/>
                  </a:cubicBezTo>
                  <a:lnTo>
                    <a:pt x="1" y="2281"/>
                  </a:lnTo>
                  <a:cubicBezTo>
                    <a:pt x="1" y="1034"/>
                    <a:pt x="1034" y="1"/>
                    <a:pt x="2280" y="1"/>
                  </a:cubicBezTo>
                  <a:lnTo>
                    <a:pt x="32828" y="1"/>
                  </a:lnTo>
                  <a:cubicBezTo>
                    <a:pt x="34074" y="1"/>
                    <a:pt x="35108" y="1034"/>
                    <a:pt x="35108" y="2281"/>
                  </a:cubicBezTo>
                  <a:lnTo>
                    <a:pt x="35108" y="47175"/>
                  </a:lnTo>
                  <a:cubicBezTo>
                    <a:pt x="35108" y="48451"/>
                    <a:pt x="34074" y="49454"/>
                    <a:pt x="32828" y="49454"/>
                  </a:cubicBezTo>
                  <a:close/>
                </a:path>
              </a:pathLst>
            </a:custGeom>
            <a:solidFill>
              <a:srgbClr val="EFBDCB"/>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3" name="Google Shape;2213;p92"/>
            <p:cNvGrpSpPr/>
            <p:nvPr/>
          </p:nvGrpSpPr>
          <p:grpSpPr>
            <a:xfrm>
              <a:off x="3175194" y="3144305"/>
              <a:ext cx="573865" cy="811881"/>
              <a:chOff x="3181616" y="3303126"/>
              <a:chExt cx="573865" cy="811881"/>
            </a:xfrm>
          </p:grpSpPr>
          <p:sp>
            <p:nvSpPr>
              <p:cNvPr id="2214" name="Google Shape;2214;p92"/>
              <p:cNvSpPr/>
              <p:nvPr/>
            </p:nvSpPr>
            <p:spPr>
              <a:xfrm>
                <a:off x="3181616" y="3303126"/>
                <a:ext cx="573865" cy="811881"/>
              </a:xfrm>
              <a:custGeom>
                <a:rect b="b" l="l" r="r" t="t"/>
                <a:pathLst>
                  <a:path extrusionOk="0" h="48938" w="34591">
                    <a:moveTo>
                      <a:pt x="2037" y="0"/>
                    </a:moveTo>
                    <a:cubicBezTo>
                      <a:pt x="912" y="0"/>
                      <a:pt x="0" y="912"/>
                      <a:pt x="0" y="2007"/>
                    </a:cubicBezTo>
                    <a:lnTo>
                      <a:pt x="0" y="46901"/>
                    </a:lnTo>
                    <a:cubicBezTo>
                      <a:pt x="0" y="48025"/>
                      <a:pt x="943" y="48937"/>
                      <a:pt x="2037" y="48937"/>
                    </a:cubicBezTo>
                    <a:lnTo>
                      <a:pt x="32585" y="48937"/>
                    </a:lnTo>
                    <a:cubicBezTo>
                      <a:pt x="33679" y="48937"/>
                      <a:pt x="34591" y="47995"/>
                      <a:pt x="34591" y="46901"/>
                    </a:cubicBezTo>
                    <a:lnTo>
                      <a:pt x="34591" y="2007"/>
                    </a:lnTo>
                    <a:cubicBezTo>
                      <a:pt x="34591" y="912"/>
                      <a:pt x="33679" y="0"/>
                      <a:pt x="32585" y="0"/>
                    </a:cubicBezTo>
                    <a:close/>
                  </a:path>
                </a:pathLst>
              </a:custGeom>
              <a:solidFill>
                <a:schemeClr val="accen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92"/>
              <p:cNvSpPr/>
              <p:nvPr/>
            </p:nvSpPr>
            <p:spPr>
              <a:xfrm>
                <a:off x="3301140" y="3423145"/>
                <a:ext cx="337872" cy="400914"/>
              </a:xfrm>
              <a:custGeom>
                <a:rect b="b" l="l" r="r" t="t"/>
                <a:pathLst>
                  <a:path extrusionOk="0" h="24166" w="20366">
                    <a:moveTo>
                      <a:pt x="10213" y="6840"/>
                    </a:moveTo>
                    <a:cubicBezTo>
                      <a:pt x="8815" y="6840"/>
                      <a:pt x="7690" y="7995"/>
                      <a:pt x="7690" y="9362"/>
                    </a:cubicBezTo>
                    <a:cubicBezTo>
                      <a:pt x="7690" y="10305"/>
                      <a:pt x="8238" y="11156"/>
                      <a:pt x="9028" y="11551"/>
                    </a:cubicBezTo>
                    <a:lnTo>
                      <a:pt x="9028" y="14499"/>
                    </a:lnTo>
                    <a:cubicBezTo>
                      <a:pt x="9028" y="15138"/>
                      <a:pt x="9514" y="15624"/>
                      <a:pt x="10183" y="15624"/>
                    </a:cubicBezTo>
                    <a:cubicBezTo>
                      <a:pt x="10821" y="15624"/>
                      <a:pt x="11307" y="15138"/>
                      <a:pt x="11307" y="14499"/>
                    </a:cubicBezTo>
                    <a:lnTo>
                      <a:pt x="11307" y="11612"/>
                    </a:lnTo>
                    <a:cubicBezTo>
                      <a:pt x="12098" y="11217"/>
                      <a:pt x="12736" y="10335"/>
                      <a:pt x="12736" y="9362"/>
                    </a:cubicBezTo>
                    <a:cubicBezTo>
                      <a:pt x="12736" y="7964"/>
                      <a:pt x="11581" y="6840"/>
                      <a:pt x="10213" y="6840"/>
                    </a:cubicBezTo>
                    <a:close/>
                    <a:moveTo>
                      <a:pt x="14438" y="1672"/>
                    </a:moveTo>
                    <a:cubicBezTo>
                      <a:pt x="14773" y="3861"/>
                      <a:pt x="16505" y="5593"/>
                      <a:pt x="18694" y="5928"/>
                    </a:cubicBezTo>
                    <a:lnTo>
                      <a:pt x="18694" y="11521"/>
                    </a:lnTo>
                    <a:cubicBezTo>
                      <a:pt x="18694" y="16536"/>
                      <a:pt x="13618" y="21308"/>
                      <a:pt x="10183" y="22433"/>
                    </a:cubicBezTo>
                    <a:cubicBezTo>
                      <a:pt x="6718" y="21338"/>
                      <a:pt x="1672" y="16566"/>
                      <a:pt x="1672" y="11521"/>
                    </a:cubicBezTo>
                    <a:lnTo>
                      <a:pt x="1672" y="5928"/>
                    </a:lnTo>
                    <a:cubicBezTo>
                      <a:pt x="3830" y="5563"/>
                      <a:pt x="5593" y="3861"/>
                      <a:pt x="5927" y="1672"/>
                    </a:cubicBezTo>
                    <a:close/>
                    <a:moveTo>
                      <a:pt x="4316" y="1"/>
                    </a:moveTo>
                    <a:lnTo>
                      <a:pt x="4316" y="852"/>
                    </a:lnTo>
                    <a:cubicBezTo>
                      <a:pt x="4316" y="2797"/>
                      <a:pt x="2766" y="4347"/>
                      <a:pt x="821" y="4347"/>
                    </a:cubicBezTo>
                    <a:lnTo>
                      <a:pt x="0" y="4347"/>
                    </a:lnTo>
                    <a:lnTo>
                      <a:pt x="0" y="11521"/>
                    </a:lnTo>
                    <a:cubicBezTo>
                      <a:pt x="0" y="17508"/>
                      <a:pt x="5897" y="22949"/>
                      <a:pt x="9940" y="24104"/>
                    </a:cubicBezTo>
                    <a:lnTo>
                      <a:pt x="10183" y="24165"/>
                    </a:lnTo>
                    <a:lnTo>
                      <a:pt x="10396" y="24104"/>
                    </a:lnTo>
                    <a:cubicBezTo>
                      <a:pt x="14469" y="23010"/>
                      <a:pt x="20365" y="17539"/>
                      <a:pt x="20365" y="11521"/>
                    </a:cubicBezTo>
                    <a:lnTo>
                      <a:pt x="20365" y="4347"/>
                    </a:lnTo>
                    <a:lnTo>
                      <a:pt x="19514" y="4347"/>
                    </a:lnTo>
                    <a:cubicBezTo>
                      <a:pt x="17599" y="4347"/>
                      <a:pt x="16019" y="2797"/>
                      <a:pt x="16019" y="852"/>
                    </a:cubicBezTo>
                    <a:lnTo>
                      <a:pt x="16019" y="1"/>
                    </a:ln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92"/>
            <p:cNvGrpSpPr/>
            <p:nvPr/>
          </p:nvGrpSpPr>
          <p:grpSpPr>
            <a:xfrm>
              <a:off x="3269998" y="3746425"/>
              <a:ext cx="534546" cy="154320"/>
              <a:chOff x="3276419" y="3905246"/>
              <a:chExt cx="534546" cy="154320"/>
            </a:xfrm>
          </p:grpSpPr>
          <p:sp>
            <p:nvSpPr>
              <p:cNvPr id="2217" name="Google Shape;2217;p92"/>
              <p:cNvSpPr/>
              <p:nvPr/>
            </p:nvSpPr>
            <p:spPr>
              <a:xfrm>
                <a:off x="3276419" y="3905246"/>
                <a:ext cx="534546" cy="154320"/>
              </a:xfrm>
              <a:custGeom>
                <a:rect b="b" l="l" r="r" t="t"/>
                <a:pathLst>
                  <a:path extrusionOk="0" h="9302" w="32221">
                    <a:moveTo>
                      <a:pt x="1369" y="1"/>
                    </a:moveTo>
                    <a:cubicBezTo>
                      <a:pt x="609" y="1"/>
                      <a:pt x="1" y="609"/>
                      <a:pt x="1" y="1369"/>
                    </a:cubicBezTo>
                    <a:lnTo>
                      <a:pt x="1" y="7904"/>
                    </a:lnTo>
                    <a:cubicBezTo>
                      <a:pt x="1" y="8664"/>
                      <a:pt x="609" y="9302"/>
                      <a:pt x="1369" y="9302"/>
                    </a:cubicBezTo>
                    <a:lnTo>
                      <a:pt x="30853" y="9302"/>
                    </a:lnTo>
                    <a:cubicBezTo>
                      <a:pt x="31612" y="9302"/>
                      <a:pt x="32220" y="8694"/>
                      <a:pt x="32220" y="7904"/>
                    </a:cubicBezTo>
                    <a:lnTo>
                      <a:pt x="32220" y="1369"/>
                    </a:lnTo>
                    <a:cubicBezTo>
                      <a:pt x="32220" y="609"/>
                      <a:pt x="31612" y="1"/>
                      <a:pt x="30853" y="1"/>
                    </a:cubicBezTo>
                    <a:close/>
                  </a:path>
                </a:pathLst>
              </a:custGeom>
              <a:solidFill>
                <a:schemeClr val="lt2"/>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92"/>
              <p:cNvSpPr/>
              <p:nvPr/>
            </p:nvSpPr>
            <p:spPr>
              <a:xfrm>
                <a:off x="3309701" y="3931476"/>
                <a:ext cx="112978" cy="102891"/>
              </a:xfrm>
              <a:custGeom>
                <a:rect b="b" l="l" r="r" t="t"/>
                <a:pathLst>
                  <a:path extrusionOk="0" h="6202" w="6810">
                    <a:moveTo>
                      <a:pt x="3405" y="0"/>
                    </a:moveTo>
                    <a:cubicBezTo>
                      <a:pt x="2615" y="0"/>
                      <a:pt x="1825" y="304"/>
                      <a:pt x="1217" y="912"/>
                    </a:cubicBezTo>
                    <a:cubicBezTo>
                      <a:pt x="1" y="2128"/>
                      <a:pt x="1" y="4073"/>
                      <a:pt x="1217" y="5289"/>
                    </a:cubicBezTo>
                    <a:cubicBezTo>
                      <a:pt x="1825" y="5897"/>
                      <a:pt x="2615" y="6201"/>
                      <a:pt x="3405" y="6201"/>
                    </a:cubicBezTo>
                    <a:cubicBezTo>
                      <a:pt x="4196" y="6201"/>
                      <a:pt x="4986" y="5897"/>
                      <a:pt x="5594" y="5289"/>
                    </a:cubicBezTo>
                    <a:cubicBezTo>
                      <a:pt x="6810" y="4073"/>
                      <a:pt x="6810" y="2128"/>
                      <a:pt x="5594" y="912"/>
                    </a:cubicBezTo>
                    <a:cubicBezTo>
                      <a:pt x="4986" y="304"/>
                      <a:pt x="4196" y="0"/>
                      <a:pt x="3405"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92"/>
              <p:cNvSpPr/>
              <p:nvPr/>
            </p:nvSpPr>
            <p:spPr>
              <a:xfrm>
                <a:off x="3457979" y="3955168"/>
                <a:ext cx="189109" cy="16656"/>
              </a:xfrm>
              <a:custGeom>
                <a:rect b="b" l="l" r="r" t="t"/>
                <a:pathLst>
                  <a:path extrusionOk="0" h="1004" w="11399">
                    <a:moveTo>
                      <a:pt x="487" y="1"/>
                    </a:moveTo>
                    <a:cubicBezTo>
                      <a:pt x="243" y="1"/>
                      <a:pt x="0" y="244"/>
                      <a:pt x="0" y="518"/>
                    </a:cubicBezTo>
                    <a:cubicBezTo>
                      <a:pt x="0" y="761"/>
                      <a:pt x="243" y="1004"/>
                      <a:pt x="487" y="1004"/>
                    </a:cubicBezTo>
                    <a:lnTo>
                      <a:pt x="10912" y="1004"/>
                    </a:lnTo>
                    <a:cubicBezTo>
                      <a:pt x="11186" y="1004"/>
                      <a:pt x="11399" y="822"/>
                      <a:pt x="11399" y="518"/>
                    </a:cubicBezTo>
                    <a:cubicBezTo>
                      <a:pt x="11399" y="244"/>
                      <a:pt x="11186" y="1"/>
                      <a:pt x="10912"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92"/>
              <p:cNvSpPr/>
              <p:nvPr/>
            </p:nvSpPr>
            <p:spPr>
              <a:xfrm>
                <a:off x="3667760" y="3955168"/>
                <a:ext cx="94828" cy="16656"/>
              </a:xfrm>
              <a:custGeom>
                <a:rect b="b" l="l" r="r" t="t"/>
                <a:pathLst>
                  <a:path extrusionOk="0" h="1004" w="5716">
                    <a:moveTo>
                      <a:pt x="518" y="1"/>
                    </a:moveTo>
                    <a:cubicBezTo>
                      <a:pt x="244" y="1"/>
                      <a:pt x="1" y="244"/>
                      <a:pt x="1" y="518"/>
                    </a:cubicBezTo>
                    <a:cubicBezTo>
                      <a:pt x="1" y="761"/>
                      <a:pt x="244" y="1004"/>
                      <a:pt x="518" y="1004"/>
                    </a:cubicBezTo>
                    <a:lnTo>
                      <a:pt x="5229" y="1004"/>
                    </a:lnTo>
                    <a:cubicBezTo>
                      <a:pt x="5472" y="1004"/>
                      <a:pt x="5685" y="822"/>
                      <a:pt x="5715" y="518"/>
                    </a:cubicBezTo>
                    <a:cubicBezTo>
                      <a:pt x="5715" y="244"/>
                      <a:pt x="5472" y="1"/>
                      <a:pt x="5229" y="1"/>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92"/>
              <p:cNvSpPr/>
              <p:nvPr/>
            </p:nvSpPr>
            <p:spPr>
              <a:xfrm>
                <a:off x="3457979" y="3996529"/>
                <a:ext cx="113476" cy="16159"/>
              </a:xfrm>
              <a:custGeom>
                <a:rect b="b" l="l" r="r" t="t"/>
                <a:pathLst>
                  <a:path extrusionOk="0" h="974" w="6840">
                    <a:moveTo>
                      <a:pt x="487" y="0"/>
                    </a:moveTo>
                    <a:cubicBezTo>
                      <a:pt x="243" y="0"/>
                      <a:pt x="0" y="213"/>
                      <a:pt x="0" y="487"/>
                    </a:cubicBezTo>
                    <a:cubicBezTo>
                      <a:pt x="0" y="760"/>
                      <a:pt x="243" y="973"/>
                      <a:pt x="487" y="973"/>
                    </a:cubicBezTo>
                    <a:lnTo>
                      <a:pt x="6353" y="973"/>
                    </a:lnTo>
                    <a:cubicBezTo>
                      <a:pt x="6627" y="973"/>
                      <a:pt x="6839" y="760"/>
                      <a:pt x="6839" y="487"/>
                    </a:cubicBezTo>
                    <a:cubicBezTo>
                      <a:pt x="6839" y="213"/>
                      <a:pt x="6627" y="0"/>
                      <a:pt x="6353" y="0"/>
                    </a:cubicBezTo>
                    <a:close/>
                  </a:path>
                </a:pathLst>
              </a:custGeom>
              <a:solidFill>
                <a:schemeClr val="l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92"/>
            <p:cNvGrpSpPr/>
            <p:nvPr/>
          </p:nvGrpSpPr>
          <p:grpSpPr>
            <a:xfrm>
              <a:off x="3652778" y="2923429"/>
              <a:ext cx="423095" cy="423095"/>
              <a:chOff x="3659199" y="3082251"/>
              <a:chExt cx="423095" cy="423095"/>
            </a:xfrm>
          </p:grpSpPr>
          <p:sp>
            <p:nvSpPr>
              <p:cNvPr id="2223" name="Google Shape;2223;p92"/>
              <p:cNvSpPr/>
              <p:nvPr/>
            </p:nvSpPr>
            <p:spPr>
              <a:xfrm>
                <a:off x="3659199" y="3082251"/>
                <a:ext cx="423095" cy="423095"/>
              </a:xfrm>
              <a:custGeom>
                <a:rect b="b" l="l" r="r" t="t"/>
                <a:pathLst>
                  <a:path extrusionOk="0" h="25503" w="25503">
                    <a:moveTo>
                      <a:pt x="2158" y="0"/>
                    </a:moveTo>
                    <a:cubicBezTo>
                      <a:pt x="942" y="0"/>
                      <a:pt x="0" y="1003"/>
                      <a:pt x="0" y="2158"/>
                    </a:cubicBezTo>
                    <a:lnTo>
                      <a:pt x="0" y="23344"/>
                    </a:lnTo>
                    <a:cubicBezTo>
                      <a:pt x="0" y="24560"/>
                      <a:pt x="973" y="25502"/>
                      <a:pt x="2158" y="25502"/>
                    </a:cubicBezTo>
                    <a:lnTo>
                      <a:pt x="23314" y="25502"/>
                    </a:lnTo>
                    <a:cubicBezTo>
                      <a:pt x="24530" y="25502"/>
                      <a:pt x="25502" y="24499"/>
                      <a:pt x="25502" y="23344"/>
                    </a:cubicBezTo>
                    <a:lnTo>
                      <a:pt x="25502" y="2158"/>
                    </a:lnTo>
                    <a:cubicBezTo>
                      <a:pt x="25502" y="942"/>
                      <a:pt x="24499" y="0"/>
                      <a:pt x="23314" y="0"/>
                    </a:cubicBezTo>
                    <a:close/>
                  </a:path>
                </a:pathLst>
              </a:custGeom>
              <a:solidFill>
                <a:srgbClr val="FFFFFF"/>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92"/>
              <p:cNvSpPr/>
              <p:nvPr/>
            </p:nvSpPr>
            <p:spPr>
              <a:xfrm>
                <a:off x="3737361" y="3154355"/>
                <a:ext cx="267281" cy="278380"/>
              </a:xfrm>
              <a:custGeom>
                <a:rect b="b" l="l" r="r" t="t"/>
                <a:pathLst>
                  <a:path extrusionOk="0" h="16780" w="16111">
                    <a:moveTo>
                      <a:pt x="8055" y="5685"/>
                    </a:moveTo>
                    <a:cubicBezTo>
                      <a:pt x="9514" y="5685"/>
                      <a:pt x="10761" y="6901"/>
                      <a:pt x="10761" y="8390"/>
                    </a:cubicBezTo>
                    <a:cubicBezTo>
                      <a:pt x="10761" y="9879"/>
                      <a:pt x="9545" y="11095"/>
                      <a:pt x="8055" y="11095"/>
                    </a:cubicBezTo>
                    <a:cubicBezTo>
                      <a:pt x="6566" y="11095"/>
                      <a:pt x="5350" y="9879"/>
                      <a:pt x="5350" y="8390"/>
                    </a:cubicBezTo>
                    <a:cubicBezTo>
                      <a:pt x="5350" y="6901"/>
                      <a:pt x="6566" y="5685"/>
                      <a:pt x="8055" y="5685"/>
                    </a:cubicBezTo>
                    <a:close/>
                    <a:moveTo>
                      <a:pt x="6536" y="1"/>
                    </a:moveTo>
                    <a:lnTo>
                      <a:pt x="6049" y="2280"/>
                    </a:lnTo>
                    <a:cubicBezTo>
                      <a:pt x="5168" y="2524"/>
                      <a:pt x="4408" y="2980"/>
                      <a:pt x="3770" y="3587"/>
                    </a:cubicBezTo>
                    <a:lnTo>
                      <a:pt x="1520" y="2858"/>
                    </a:lnTo>
                    <a:lnTo>
                      <a:pt x="1" y="5502"/>
                    </a:lnTo>
                    <a:lnTo>
                      <a:pt x="1733" y="7053"/>
                    </a:lnTo>
                    <a:cubicBezTo>
                      <a:pt x="1672" y="7478"/>
                      <a:pt x="1581" y="7934"/>
                      <a:pt x="1581" y="8390"/>
                    </a:cubicBezTo>
                    <a:cubicBezTo>
                      <a:pt x="1581" y="8846"/>
                      <a:pt x="1642" y="9302"/>
                      <a:pt x="1733" y="9727"/>
                    </a:cubicBezTo>
                    <a:lnTo>
                      <a:pt x="1" y="11278"/>
                    </a:lnTo>
                    <a:lnTo>
                      <a:pt x="1520" y="13892"/>
                    </a:lnTo>
                    <a:lnTo>
                      <a:pt x="3770" y="13162"/>
                    </a:lnTo>
                    <a:cubicBezTo>
                      <a:pt x="4408" y="13770"/>
                      <a:pt x="5198" y="14226"/>
                      <a:pt x="6049" y="14499"/>
                    </a:cubicBezTo>
                    <a:lnTo>
                      <a:pt x="6536" y="16779"/>
                    </a:lnTo>
                    <a:lnTo>
                      <a:pt x="9575" y="16779"/>
                    </a:lnTo>
                    <a:lnTo>
                      <a:pt x="10062" y="14499"/>
                    </a:lnTo>
                    <a:cubicBezTo>
                      <a:pt x="10943" y="14226"/>
                      <a:pt x="11703" y="13770"/>
                      <a:pt x="12341" y="13162"/>
                    </a:cubicBezTo>
                    <a:lnTo>
                      <a:pt x="14590" y="13892"/>
                    </a:lnTo>
                    <a:lnTo>
                      <a:pt x="16110" y="11278"/>
                    </a:lnTo>
                    <a:lnTo>
                      <a:pt x="14347" y="9727"/>
                    </a:lnTo>
                    <a:cubicBezTo>
                      <a:pt x="14439" y="9302"/>
                      <a:pt x="14499" y="8846"/>
                      <a:pt x="14499" y="8390"/>
                    </a:cubicBezTo>
                    <a:cubicBezTo>
                      <a:pt x="14499" y="7934"/>
                      <a:pt x="14469" y="7478"/>
                      <a:pt x="14347" y="7053"/>
                    </a:cubicBezTo>
                    <a:lnTo>
                      <a:pt x="16110" y="5502"/>
                    </a:lnTo>
                    <a:lnTo>
                      <a:pt x="14590" y="2858"/>
                    </a:lnTo>
                    <a:lnTo>
                      <a:pt x="12341" y="3587"/>
                    </a:lnTo>
                    <a:cubicBezTo>
                      <a:pt x="11703" y="2980"/>
                      <a:pt x="10913" y="2524"/>
                      <a:pt x="10062" y="2280"/>
                    </a:cubicBezTo>
                    <a:lnTo>
                      <a:pt x="9575" y="1"/>
                    </a:lnTo>
                    <a:close/>
                  </a:path>
                </a:pathLst>
              </a:custGeom>
              <a:solidFill>
                <a:schemeClr val="accent1"/>
              </a:solidFill>
              <a:ln>
                <a:noFill/>
              </a:ln>
              <a:effectLst>
                <a:outerShdw blurRad="57150" rotWithShape="0" algn="bl" dir="5400000" dist="3810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92"/>
            <p:cNvGrpSpPr/>
            <p:nvPr/>
          </p:nvGrpSpPr>
          <p:grpSpPr>
            <a:xfrm>
              <a:off x="3171648" y="2029928"/>
              <a:ext cx="932944" cy="154328"/>
              <a:chOff x="2205925" y="868575"/>
              <a:chExt cx="1764600" cy="291900"/>
            </a:xfrm>
          </p:grpSpPr>
          <p:sp>
            <p:nvSpPr>
              <p:cNvPr id="2226" name="Google Shape;2226;p92"/>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92"/>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92"/>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92"/>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92"/>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92"/>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92"/>
            <p:cNvGrpSpPr/>
            <p:nvPr/>
          </p:nvGrpSpPr>
          <p:grpSpPr>
            <a:xfrm>
              <a:off x="3226303" y="2216912"/>
              <a:ext cx="423105" cy="418886"/>
              <a:chOff x="1094900" y="3550918"/>
              <a:chExt cx="657302" cy="650747"/>
            </a:xfrm>
          </p:grpSpPr>
          <p:grpSp>
            <p:nvGrpSpPr>
              <p:cNvPr id="2233" name="Google Shape;2233;p92"/>
              <p:cNvGrpSpPr/>
              <p:nvPr/>
            </p:nvGrpSpPr>
            <p:grpSpPr>
              <a:xfrm>
                <a:off x="1094900" y="3550918"/>
                <a:ext cx="657302" cy="650747"/>
                <a:chOff x="1529600" y="2601475"/>
                <a:chExt cx="834775" cy="826450"/>
              </a:xfrm>
            </p:grpSpPr>
            <p:sp>
              <p:nvSpPr>
                <p:cNvPr id="2234" name="Google Shape;2234;p92"/>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92"/>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5"/>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92"/>
              <p:cNvGrpSpPr/>
              <p:nvPr/>
            </p:nvGrpSpPr>
            <p:grpSpPr>
              <a:xfrm>
                <a:off x="1285128" y="3650171"/>
                <a:ext cx="276316" cy="302472"/>
                <a:chOff x="1980750" y="1584075"/>
                <a:chExt cx="422825" cy="462850"/>
              </a:xfrm>
            </p:grpSpPr>
            <p:sp>
              <p:nvSpPr>
                <p:cNvPr id="2237" name="Google Shape;2237;p92"/>
                <p:cNvSpPr/>
                <p:nvPr/>
              </p:nvSpPr>
              <p:spPr>
                <a:xfrm>
                  <a:off x="2350175" y="1584075"/>
                  <a:ext cx="53400" cy="453675"/>
                </a:xfrm>
                <a:custGeom>
                  <a:rect b="b" l="l" r="r" t="t"/>
                  <a:pathLst>
                    <a:path extrusionOk="0" h="18147" w="2136">
                      <a:moveTo>
                        <a:pt x="1102" y="1"/>
                      </a:moveTo>
                      <a:cubicBezTo>
                        <a:pt x="501" y="1"/>
                        <a:pt x="1" y="434"/>
                        <a:pt x="68" y="1035"/>
                      </a:cubicBezTo>
                      <a:lnTo>
                        <a:pt x="68" y="17079"/>
                      </a:lnTo>
                      <a:cubicBezTo>
                        <a:pt x="68" y="17680"/>
                        <a:pt x="501" y="18147"/>
                        <a:pt x="1102" y="18147"/>
                      </a:cubicBezTo>
                      <a:cubicBezTo>
                        <a:pt x="1669" y="18147"/>
                        <a:pt x="2136" y="17680"/>
                        <a:pt x="2136" y="17079"/>
                      </a:cubicBezTo>
                      <a:lnTo>
                        <a:pt x="2136" y="1035"/>
                      </a:lnTo>
                      <a:cubicBezTo>
                        <a:pt x="2136" y="434"/>
                        <a:pt x="1669" y="1"/>
                        <a:pt x="1102"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92"/>
                <p:cNvSpPr/>
                <p:nvPr/>
              </p:nvSpPr>
              <p:spPr>
                <a:xfrm>
                  <a:off x="2126675" y="1613275"/>
                  <a:ext cx="210200" cy="396125"/>
                </a:xfrm>
                <a:custGeom>
                  <a:rect b="b" l="l" r="r" t="t"/>
                  <a:pathLst>
                    <a:path extrusionOk="0" h="15845" w="8408">
                      <a:moveTo>
                        <a:pt x="1" y="11806"/>
                      </a:moveTo>
                      <a:lnTo>
                        <a:pt x="1" y="11806"/>
                      </a:lnTo>
                      <a:cubicBezTo>
                        <a:pt x="0" y="11807"/>
                        <a:pt x="0" y="11808"/>
                        <a:pt x="1" y="11808"/>
                      </a:cubicBezTo>
                      <a:lnTo>
                        <a:pt x="1" y="11806"/>
                      </a:lnTo>
                      <a:close/>
                      <a:moveTo>
                        <a:pt x="8407" y="0"/>
                      </a:moveTo>
                      <a:cubicBezTo>
                        <a:pt x="6283" y="3727"/>
                        <a:pt x="3908" y="4550"/>
                        <a:pt x="2226" y="4550"/>
                      </a:cubicBezTo>
                      <a:cubicBezTo>
                        <a:pt x="898" y="4550"/>
                        <a:pt x="1" y="4036"/>
                        <a:pt x="1" y="4036"/>
                      </a:cubicBezTo>
                      <a:lnTo>
                        <a:pt x="1" y="7906"/>
                      </a:lnTo>
                      <a:lnTo>
                        <a:pt x="1" y="11806"/>
                      </a:lnTo>
                      <a:lnTo>
                        <a:pt x="1" y="11806"/>
                      </a:lnTo>
                      <a:cubicBezTo>
                        <a:pt x="29" y="11761"/>
                        <a:pt x="911" y="11271"/>
                        <a:pt x="2206" y="11271"/>
                      </a:cubicBezTo>
                      <a:cubicBezTo>
                        <a:pt x="3894" y="11271"/>
                        <a:pt x="6285" y="12104"/>
                        <a:pt x="8407" y="15845"/>
                      </a:cubicBezTo>
                      <a:lnTo>
                        <a:pt x="8407" y="7906"/>
                      </a:lnTo>
                      <a:lnTo>
                        <a:pt x="8407" y="0"/>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92"/>
                <p:cNvSpPr/>
                <p:nvPr/>
              </p:nvSpPr>
              <p:spPr>
                <a:xfrm>
                  <a:off x="1980750" y="1712500"/>
                  <a:ext cx="127625" cy="197675"/>
                </a:xfrm>
                <a:custGeom>
                  <a:rect b="b" l="l" r="r" t="t"/>
                  <a:pathLst>
                    <a:path extrusionOk="0" h="7907" w="5105">
                      <a:moveTo>
                        <a:pt x="1969" y="1"/>
                      </a:moveTo>
                      <a:cubicBezTo>
                        <a:pt x="868" y="1"/>
                        <a:pt x="1" y="901"/>
                        <a:pt x="1" y="2002"/>
                      </a:cubicBezTo>
                      <a:lnTo>
                        <a:pt x="1" y="5905"/>
                      </a:lnTo>
                      <a:cubicBezTo>
                        <a:pt x="1" y="7039"/>
                        <a:pt x="901" y="7906"/>
                        <a:pt x="1969" y="7906"/>
                      </a:cubicBezTo>
                      <a:lnTo>
                        <a:pt x="5104" y="7906"/>
                      </a:lnTo>
                      <a:lnTo>
                        <a:pt x="5104" y="1"/>
                      </a:ln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92"/>
                <p:cNvSpPr/>
                <p:nvPr/>
              </p:nvSpPr>
              <p:spPr>
                <a:xfrm>
                  <a:off x="2056650" y="1922650"/>
                  <a:ext cx="51725" cy="124275"/>
                </a:xfrm>
                <a:custGeom>
                  <a:rect b="b" l="l" r="r" t="t"/>
                  <a:pathLst>
                    <a:path extrusionOk="0" h="4971" w="2069">
                      <a:moveTo>
                        <a:pt x="1034" y="1"/>
                      </a:moveTo>
                      <a:cubicBezTo>
                        <a:pt x="434" y="1"/>
                        <a:pt x="0" y="468"/>
                        <a:pt x="0" y="1035"/>
                      </a:cubicBezTo>
                      <a:lnTo>
                        <a:pt x="0" y="3937"/>
                      </a:lnTo>
                      <a:cubicBezTo>
                        <a:pt x="0" y="4504"/>
                        <a:pt x="434" y="4971"/>
                        <a:pt x="1034" y="4971"/>
                      </a:cubicBezTo>
                      <a:cubicBezTo>
                        <a:pt x="1635" y="4971"/>
                        <a:pt x="2068" y="4504"/>
                        <a:pt x="2068" y="3937"/>
                      </a:cubicBezTo>
                      <a:lnTo>
                        <a:pt x="2068" y="1035"/>
                      </a:lnTo>
                      <a:cubicBezTo>
                        <a:pt x="2068" y="468"/>
                        <a:pt x="1635" y="1"/>
                        <a:pt x="1034" y="1"/>
                      </a:cubicBezTo>
                      <a:close/>
                    </a:path>
                  </a:pathLst>
                </a:custGeom>
                <a:solidFill>
                  <a:srgbClr val="FFFFFF"/>
                </a:solidFill>
                <a:ln>
                  <a:noFill/>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1" name="Google Shape;2241;p92"/>
            <p:cNvGrpSpPr/>
            <p:nvPr/>
          </p:nvGrpSpPr>
          <p:grpSpPr>
            <a:xfrm>
              <a:off x="3576574" y="1655547"/>
              <a:ext cx="413047" cy="408927"/>
              <a:chOff x="1529600" y="2601475"/>
              <a:chExt cx="834775" cy="826450"/>
            </a:xfrm>
          </p:grpSpPr>
          <p:sp>
            <p:nvSpPr>
              <p:cNvPr id="2242" name="Google Shape;2242;p92"/>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92"/>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92"/>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92"/>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92"/>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92"/>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92"/>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57150" rotWithShape="0" algn="bl" dir="4080000" dist="381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49" name="Google Shape;2249;p92"/>
          <p:cNvSpPr/>
          <p:nvPr/>
        </p:nvSpPr>
        <p:spPr>
          <a:xfrm>
            <a:off x="714050"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92"/>
          <p:cNvSpPr/>
          <p:nvPr/>
        </p:nvSpPr>
        <p:spPr>
          <a:xfrm>
            <a:off x="6410977" y="1420622"/>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92"/>
          <p:cNvSpPr/>
          <p:nvPr/>
        </p:nvSpPr>
        <p:spPr>
          <a:xfrm>
            <a:off x="722563"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92"/>
          <p:cNvSpPr/>
          <p:nvPr/>
        </p:nvSpPr>
        <p:spPr>
          <a:xfrm>
            <a:off x="6400475" y="3321823"/>
            <a:ext cx="20100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92"/>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BUSINESS MODEL</a:t>
            </a:r>
            <a:endParaRPr/>
          </a:p>
        </p:txBody>
      </p:sp>
      <p:sp>
        <p:nvSpPr>
          <p:cNvPr id="2254" name="Google Shape;2254;p92"/>
          <p:cNvSpPr txBox="1"/>
          <p:nvPr/>
        </p:nvSpPr>
        <p:spPr>
          <a:xfrm>
            <a:off x="720000"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MARKETING</a:t>
            </a:r>
            <a:endParaRPr b="1" sz="1800">
              <a:solidFill>
                <a:schemeClr val="lt1"/>
              </a:solidFill>
              <a:latin typeface="Orbitron"/>
              <a:ea typeface="Orbitron"/>
              <a:cs typeface="Orbitron"/>
              <a:sym typeface="Orbitron"/>
            </a:endParaRPr>
          </a:p>
        </p:txBody>
      </p:sp>
      <p:sp>
        <p:nvSpPr>
          <p:cNvPr id="2255" name="Google Shape;2255;p92"/>
          <p:cNvSpPr txBox="1"/>
          <p:nvPr/>
        </p:nvSpPr>
        <p:spPr>
          <a:xfrm>
            <a:off x="714052"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is very far away from Earth</a:t>
            </a:r>
            <a:endParaRPr>
              <a:solidFill>
                <a:schemeClr val="dk1"/>
              </a:solidFill>
              <a:latin typeface="Quicksand"/>
              <a:ea typeface="Quicksand"/>
              <a:cs typeface="Quicksand"/>
              <a:sym typeface="Quicksand"/>
            </a:endParaRPr>
          </a:p>
        </p:txBody>
      </p:sp>
      <p:sp>
        <p:nvSpPr>
          <p:cNvPr id="2256" name="Google Shape;2256;p92"/>
          <p:cNvSpPr txBox="1"/>
          <p:nvPr/>
        </p:nvSpPr>
        <p:spPr>
          <a:xfrm>
            <a:off x="722538"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TRAINING</a:t>
            </a:r>
            <a:endParaRPr b="1" sz="1800">
              <a:solidFill>
                <a:schemeClr val="lt1"/>
              </a:solidFill>
              <a:latin typeface="Orbitron"/>
              <a:ea typeface="Orbitron"/>
              <a:cs typeface="Orbitron"/>
              <a:sym typeface="Orbitron"/>
            </a:endParaRPr>
          </a:p>
        </p:txBody>
      </p:sp>
      <p:sp>
        <p:nvSpPr>
          <p:cNvPr id="2257" name="Google Shape;2257;p92"/>
          <p:cNvSpPr txBox="1"/>
          <p:nvPr/>
        </p:nvSpPr>
        <p:spPr>
          <a:xfrm>
            <a:off x="717440"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a gas giant and has rings</a:t>
            </a:r>
            <a:endParaRPr>
              <a:solidFill>
                <a:schemeClr val="dk1"/>
              </a:solidFill>
              <a:latin typeface="Quicksand"/>
              <a:ea typeface="Quicksand"/>
              <a:cs typeface="Quicksand"/>
              <a:sym typeface="Quicksand"/>
            </a:endParaRPr>
          </a:p>
        </p:txBody>
      </p:sp>
      <p:sp>
        <p:nvSpPr>
          <p:cNvPr id="2258" name="Google Shape;2258;p92"/>
          <p:cNvSpPr txBox="1"/>
          <p:nvPr/>
        </p:nvSpPr>
        <p:spPr>
          <a:xfrm>
            <a:off x="6405202" y="3798341"/>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closest planet to the Sun</a:t>
            </a:r>
            <a:endParaRPr>
              <a:solidFill>
                <a:schemeClr val="dk1"/>
              </a:solidFill>
              <a:latin typeface="Quicksand"/>
              <a:ea typeface="Quicksand"/>
              <a:cs typeface="Quicksand"/>
              <a:sym typeface="Quicksand"/>
            </a:endParaRPr>
          </a:p>
        </p:txBody>
      </p:sp>
      <p:sp>
        <p:nvSpPr>
          <p:cNvPr id="2259" name="Google Shape;2259;p92"/>
          <p:cNvSpPr txBox="1"/>
          <p:nvPr/>
        </p:nvSpPr>
        <p:spPr>
          <a:xfrm>
            <a:off x="6407976" y="3382732"/>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TECHNOLOGY</a:t>
            </a:r>
            <a:endParaRPr b="1" sz="1800">
              <a:solidFill>
                <a:schemeClr val="lt1"/>
              </a:solidFill>
              <a:latin typeface="Orbitron"/>
              <a:ea typeface="Orbitron"/>
              <a:cs typeface="Orbitron"/>
              <a:sym typeface="Orbitron"/>
            </a:endParaRPr>
          </a:p>
        </p:txBody>
      </p:sp>
      <p:sp>
        <p:nvSpPr>
          <p:cNvPr id="2260" name="Google Shape;2260;p92"/>
          <p:cNvSpPr txBox="1"/>
          <p:nvPr/>
        </p:nvSpPr>
        <p:spPr>
          <a:xfrm>
            <a:off x="6410952" y="1485636"/>
            <a:ext cx="20100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ASSESSMENT</a:t>
            </a:r>
            <a:endParaRPr b="1" sz="1800">
              <a:solidFill>
                <a:schemeClr val="lt1"/>
              </a:solidFill>
              <a:latin typeface="Orbitron"/>
              <a:ea typeface="Orbitron"/>
              <a:cs typeface="Orbitron"/>
              <a:sym typeface="Orbitron"/>
            </a:endParaRPr>
          </a:p>
        </p:txBody>
      </p:sp>
      <p:sp>
        <p:nvSpPr>
          <p:cNvPr id="2261" name="Google Shape;2261;p92"/>
          <p:cNvSpPr txBox="1"/>
          <p:nvPr/>
        </p:nvSpPr>
        <p:spPr>
          <a:xfrm>
            <a:off x="6406700" y="1899920"/>
            <a:ext cx="20100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262" name="Google Shape;2262;p92"/>
          <p:cNvCxnSpPr>
            <a:stCxn id="2259" idx="1"/>
          </p:cNvCxnSpPr>
          <p:nvPr/>
        </p:nvCxnSpPr>
        <p:spPr>
          <a:xfrm flipH="1">
            <a:off x="5395776" y="3498682"/>
            <a:ext cx="1012200" cy="188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263" name="Google Shape;2263;p92"/>
          <p:cNvCxnSpPr>
            <a:stCxn id="2260" idx="1"/>
          </p:cNvCxnSpPr>
          <p:nvPr/>
        </p:nvCxnSpPr>
        <p:spPr>
          <a:xfrm flipH="1">
            <a:off x="5516952" y="1601586"/>
            <a:ext cx="894000" cy="611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264" name="Google Shape;2264;p92"/>
          <p:cNvCxnSpPr>
            <a:stCxn id="2256" idx="3"/>
          </p:cNvCxnSpPr>
          <p:nvPr/>
        </p:nvCxnSpPr>
        <p:spPr>
          <a:xfrm>
            <a:off x="2732538" y="3498682"/>
            <a:ext cx="554100" cy="167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2265" name="Google Shape;2265;p92"/>
          <p:cNvCxnSpPr>
            <a:stCxn id="2254" idx="3"/>
          </p:cNvCxnSpPr>
          <p:nvPr/>
        </p:nvCxnSpPr>
        <p:spPr>
          <a:xfrm>
            <a:off x="2730000" y="1601586"/>
            <a:ext cx="577800" cy="534900"/>
          </a:xfrm>
          <a:prstGeom prst="bentConnector3">
            <a:avLst>
              <a:gd fmla="val 50000"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93"/>
          <p:cNvSpPr/>
          <p:nvPr/>
        </p:nvSpPr>
        <p:spPr>
          <a:xfrm>
            <a:off x="784227" y="1435290"/>
            <a:ext cx="18912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93"/>
          <p:cNvSpPr/>
          <p:nvPr/>
        </p:nvSpPr>
        <p:spPr>
          <a:xfrm>
            <a:off x="4587930" y="1435290"/>
            <a:ext cx="18825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93"/>
          <p:cNvGrpSpPr/>
          <p:nvPr/>
        </p:nvGrpSpPr>
        <p:grpSpPr>
          <a:xfrm>
            <a:off x="784225" y="1164429"/>
            <a:ext cx="7582625" cy="3159125"/>
            <a:chOff x="2737800" y="1395175"/>
            <a:chExt cx="7582625" cy="3159125"/>
          </a:xfrm>
        </p:grpSpPr>
        <p:sp>
          <p:nvSpPr>
            <p:cNvPr id="2273" name="Google Shape;2273;p93"/>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93"/>
            <p:cNvSpPr/>
            <p:nvPr/>
          </p:nvSpPr>
          <p:spPr>
            <a:xfrm>
              <a:off x="2737800" y="430352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93"/>
          <p:cNvSpPr/>
          <p:nvPr/>
        </p:nvSpPr>
        <p:spPr>
          <a:xfrm>
            <a:off x="2691908" y="3288272"/>
            <a:ext cx="18864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93"/>
          <p:cNvSpPr/>
          <p:nvPr/>
        </p:nvSpPr>
        <p:spPr>
          <a:xfrm>
            <a:off x="6477344" y="3288272"/>
            <a:ext cx="1875600" cy="338100"/>
          </a:xfrm>
          <a:prstGeom prst="roundRect">
            <a:avLst>
              <a:gd fmla="val 44714"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9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2278" name="Google Shape;2278;p93"/>
          <p:cNvSpPr txBox="1"/>
          <p:nvPr/>
        </p:nvSpPr>
        <p:spPr>
          <a:xfrm>
            <a:off x="789826" y="1500304"/>
            <a:ext cx="18912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279" name="Google Shape;2279;p93"/>
          <p:cNvSpPr txBox="1"/>
          <p:nvPr/>
        </p:nvSpPr>
        <p:spPr>
          <a:xfrm>
            <a:off x="784229" y="1929646"/>
            <a:ext cx="18912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It’s the biggest planet of them all</a:t>
            </a:r>
            <a:endParaRPr>
              <a:solidFill>
                <a:schemeClr val="dk1"/>
              </a:solidFill>
              <a:latin typeface="Quicksand"/>
              <a:ea typeface="Quicksand"/>
              <a:cs typeface="Quicksand"/>
              <a:sym typeface="Quicksand"/>
            </a:endParaRPr>
          </a:p>
        </p:txBody>
      </p:sp>
      <p:sp>
        <p:nvSpPr>
          <p:cNvPr id="2280" name="Google Shape;2280;p93"/>
          <p:cNvSpPr txBox="1"/>
          <p:nvPr/>
        </p:nvSpPr>
        <p:spPr>
          <a:xfrm>
            <a:off x="2691884" y="3349181"/>
            <a:ext cx="18864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281" name="Google Shape;2281;p93"/>
          <p:cNvSpPr txBox="1"/>
          <p:nvPr/>
        </p:nvSpPr>
        <p:spPr>
          <a:xfrm>
            <a:off x="2687100" y="3772870"/>
            <a:ext cx="18864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a:t>
            </a:r>
            <a:r>
              <a:rPr lang="en">
                <a:solidFill>
                  <a:schemeClr val="dk1"/>
                </a:solidFill>
                <a:latin typeface="Quicksand"/>
                <a:ea typeface="Quicksand"/>
                <a:cs typeface="Quicksand"/>
                <a:sym typeface="Quicksand"/>
              </a:rPr>
              <a:t>s a gas giant and has rings</a:t>
            </a:r>
            <a:endParaRPr>
              <a:solidFill>
                <a:schemeClr val="dk1"/>
              </a:solidFill>
              <a:latin typeface="Quicksand"/>
              <a:ea typeface="Quicksand"/>
              <a:cs typeface="Quicksand"/>
              <a:sym typeface="Quicksand"/>
            </a:endParaRPr>
          </a:p>
        </p:txBody>
      </p:sp>
      <p:sp>
        <p:nvSpPr>
          <p:cNvPr id="2282" name="Google Shape;2282;p93"/>
          <p:cNvSpPr txBox="1"/>
          <p:nvPr/>
        </p:nvSpPr>
        <p:spPr>
          <a:xfrm>
            <a:off x="6481754" y="3772870"/>
            <a:ext cx="18756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It’</a:t>
            </a:r>
            <a:r>
              <a:rPr lang="en">
                <a:solidFill>
                  <a:schemeClr val="dk1"/>
                </a:solidFill>
                <a:latin typeface="Quicksand"/>
                <a:ea typeface="Quicksand"/>
                <a:cs typeface="Quicksand"/>
                <a:sym typeface="Quicksand"/>
              </a:rPr>
              <a:t>s the closest planet to the Sun</a:t>
            </a:r>
            <a:endParaRPr>
              <a:solidFill>
                <a:schemeClr val="dk1"/>
              </a:solidFill>
              <a:latin typeface="Quicksand"/>
              <a:ea typeface="Quicksand"/>
              <a:cs typeface="Quicksand"/>
              <a:sym typeface="Quicksand"/>
            </a:endParaRPr>
          </a:p>
        </p:txBody>
      </p:sp>
      <p:sp>
        <p:nvSpPr>
          <p:cNvPr id="2283" name="Google Shape;2283;p93"/>
          <p:cNvSpPr txBox="1"/>
          <p:nvPr/>
        </p:nvSpPr>
        <p:spPr>
          <a:xfrm>
            <a:off x="6484342" y="3349181"/>
            <a:ext cx="18756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284" name="Google Shape;2284;p93"/>
          <p:cNvSpPr txBox="1"/>
          <p:nvPr/>
        </p:nvSpPr>
        <p:spPr>
          <a:xfrm>
            <a:off x="4587907" y="1500304"/>
            <a:ext cx="1882500" cy="2319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MARS</a:t>
            </a:r>
            <a:endParaRPr b="1" sz="1800">
              <a:solidFill>
                <a:schemeClr val="lt1"/>
              </a:solidFill>
              <a:latin typeface="Orbitron"/>
              <a:ea typeface="Orbitron"/>
              <a:cs typeface="Orbitron"/>
              <a:sym typeface="Orbitron"/>
            </a:endParaRPr>
          </a:p>
        </p:txBody>
      </p:sp>
      <p:sp>
        <p:nvSpPr>
          <p:cNvPr id="2285" name="Google Shape;2285;p93"/>
          <p:cNvSpPr txBox="1"/>
          <p:nvPr/>
        </p:nvSpPr>
        <p:spPr>
          <a:xfrm>
            <a:off x="4583925" y="1929646"/>
            <a:ext cx="18825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Despite being red, Mars is a cold place</a:t>
            </a:r>
            <a:endParaRPr>
              <a:solidFill>
                <a:schemeClr val="dk1"/>
              </a:solidFill>
              <a:latin typeface="Quicksand"/>
              <a:ea typeface="Quicksand"/>
              <a:cs typeface="Quicksand"/>
              <a:sym typeface="Quicksand"/>
            </a:endParaRPr>
          </a:p>
        </p:txBody>
      </p:sp>
      <p:cxnSp>
        <p:nvCxnSpPr>
          <p:cNvPr id="2286" name="Google Shape;2286;p93"/>
          <p:cNvCxnSpPr/>
          <p:nvPr/>
        </p:nvCxnSpPr>
        <p:spPr>
          <a:xfrm>
            <a:off x="721821" y="2883053"/>
            <a:ext cx="7700700" cy="0"/>
          </a:xfrm>
          <a:prstGeom prst="straightConnector1">
            <a:avLst/>
          </a:prstGeom>
          <a:noFill/>
          <a:ln cap="flat" cmpd="sng" w="19050">
            <a:solidFill>
              <a:schemeClr val="dk1"/>
            </a:solidFill>
            <a:prstDash val="solid"/>
            <a:round/>
            <a:headEnd len="med" w="med" type="oval"/>
            <a:tailEnd len="med" w="med" type="oval"/>
          </a:ln>
        </p:spPr>
      </p:cxnSp>
      <p:sp>
        <p:nvSpPr>
          <p:cNvPr id="2287" name="Google Shape;2287;p93"/>
          <p:cNvSpPr/>
          <p:nvPr/>
        </p:nvSpPr>
        <p:spPr>
          <a:xfrm>
            <a:off x="3132724"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2020</a:t>
            </a:r>
            <a:endParaRPr b="1" sz="2000">
              <a:solidFill>
                <a:schemeClr val="lt1"/>
              </a:solidFill>
              <a:latin typeface="Quicksand"/>
              <a:ea typeface="Quicksand"/>
              <a:cs typeface="Quicksand"/>
              <a:sym typeface="Quicksand"/>
            </a:endParaRPr>
          </a:p>
        </p:txBody>
      </p:sp>
      <p:sp>
        <p:nvSpPr>
          <p:cNvPr id="2288" name="Google Shape;2288;p93"/>
          <p:cNvSpPr/>
          <p:nvPr/>
        </p:nvSpPr>
        <p:spPr>
          <a:xfrm>
            <a:off x="6920978"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2022</a:t>
            </a:r>
            <a:endParaRPr b="1" sz="2000">
              <a:solidFill>
                <a:schemeClr val="lt1"/>
              </a:solidFill>
              <a:latin typeface="Quicksand"/>
              <a:ea typeface="Quicksand"/>
              <a:cs typeface="Quicksand"/>
              <a:sym typeface="Quicksand"/>
            </a:endParaRPr>
          </a:p>
        </p:txBody>
      </p:sp>
      <p:sp>
        <p:nvSpPr>
          <p:cNvPr id="2289" name="Google Shape;2289;p93"/>
          <p:cNvSpPr/>
          <p:nvPr/>
        </p:nvSpPr>
        <p:spPr>
          <a:xfrm>
            <a:off x="12354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2019</a:t>
            </a:r>
            <a:endParaRPr b="1" sz="2000">
              <a:solidFill>
                <a:schemeClr val="lt1"/>
              </a:solidFill>
              <a:latin typeface="Quicksand"/>
              <a:ea typeface="Quicksand"/>
              <a:cs typeface="Quicksand"/>
              <a:sym typeface="Quicksand"/>
            </a:endParaRPr>
          </a:p>
        </p:txBody>
      </p:sp>
      <p:sp>
        <p:nvSpPr>
          <p:cNvPr id="2290" name="Google Shape;2290;p93"/>
          <p:cNvSpPr/>
          <p:nvPr/>
        </p:nvSpPr>
        <p:spPr>
          <a:xfrm>
            <a:off x="1330956" y="3217142"/>
            <a:ext cx="801300" cy="801300"/>
          </a:xfrm>
          <a:prstGeom prst="ellipse">
            <a:avLst/>
          </a:prstGeom>
          <a:solidFill>
            <a:schemeClr val="accent1"/>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1" name="Google Shape;2291;p93"/>
          <p:cNvSpPr/>
          <p:nvPr/>
        </p:nvSpPr>
        <p:spPr>
          <a:xfrm>
            <a:off x="3228274" y="1728028"/>
            <a:ext cx="801300" cy="801300"/>
          </a:xfrm>
          <a:prstGeom prst="ellipse">
            <a:avLst/>
          </a:prstGeom>
          <a:solidFill>
            <a:schemeClr val="accent3"/>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2" name="Google Shape;2292;p93"/>
          <p:cNvCxnSpPr>
            <a:stCxn id="2289" idx="2"/>
            <a:endCxn id="2290" idx="0"/>
          </p:cNvCxnSpPr>
          <p:nvPr/>
        </p:nvCxnSpPr>
        <p:spPr>
          <a:xfrm>
            <a:off x="1731606" y="3052103"/>
            <a:ext cx="0" cy="165000"/>
          </a:xfrm>
          <a:prstGeom prst="straightConnector1">
            <a:avLst/>
          </a:prstGeom>
          <a:noFill/>
          <a:ln cap="flat" cmpd="sng" w="19050">
            <a:solidFill>
              <a:schemeClr val="dk1"/>
            </a:solidFill>
            <a:prstDash val="solid"/>
            <a:round/>
            <a:headEnd len="med" w="med" type="none"/>
            <a:tailEnd len="med" w="med" type="none"/>
          </a:ln>
        </p:spPr>
      </p:cxnSp>
      <p:cxnSp>
        <p:nvCxnSpPr>
          <p:cNvPr id="2293" name="Google Shape;2293;p93"/>
          <p:cNvCxnSpPr>
            <a:stCxn id="2291" idx="4"/>
            <a:endCxn id="2287" idx="0"/>
          </p:cNvCxnSpPr>
          <p:nvPr/>
        </p:nvCxnSpPr>
        <p:spPr>
          <a:xfrm>
            <a:off x="3628924" y="2529328"/>
            <a:ext cx="0" cy="184800"/>
          </a:xfrm>
          <a:prstGeom prst="straightConnector1">
            <a:avLst/>
          </a:prstGeom>
          <a:noFill/>
          <a:ln cap="flat" cmpd="sng" w="19050">
            <a:solidFill>
              <a:schemeClr val="dk1"/>
            </a:solidFill>
            <a:prstDash val="solid"/>
            <a:round/>
            <a:headEnd len="med" w="med" type="none"/>
            <a:tailEnd len="med" w="med" type="none"/>
          </a:ln>
        </p:spPr>
      </p:cxnSp>
      <p:sp>
        <p:nvSpPr>
          <p:cNvPr id="2294" name="Google Shape;2294;p93"/>
          <p:cNvSpPr/>
          <p:nvPr/>
        </p:nvSpPr>
        <p:spPr>
          <a:xfrm>
            <a:off x="5028906" y="2714003"/>
            <a:ext cx="99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Quicksand"/>
                <a:ea typeface="Quicksand"/>
                <a:cs typeface="Quicksand"/>
                <a:sym typeface="Quicksand"/>
              </a:rPr>
              <a:t>2021</a:t>
            </a:r>
            <a:endParaRPr b="1" sz="2000">
              <a:solidFill>
                <a:schemeClr val="lt1"/>
              </a:solidFill>
              <a:latin typeface="Quicksand"/>
              <a:ea typeface="Quicksand"/>
              <a:cs typeface="Quicksand"/>
              <a:sym typeface="Quicksand"/>
            </a:endParaRPr>
          </a:p>
        </p:txBody>
      </p:sp>
      <p:sp>
        <p:nvSpPr>
          <p:cNvPr id="2295" name="Google Shape;2295;p93"/>
          <p:cNvSpPr/>
          <p:nvPr/>
        </p:nvSpPr>
        <p:spPr>
          <a:xfrm>
            <a:off x="5124456" y="3217142"/>
            <a:ext cx="801300" cy="801300"/>
          </a:xfrm>
          <a:prstGeom prst="ellipse">
            <a:avLst/>
          </a:prstGeom>
          <a:solidFill>
            <a:schemeClr val="accent5"/>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96" name="Google Shape;2296;p93"/>
          <p:cNvCxnSpPr>
            <a:stCxn id="2294" idx="2"/>
            <a:endCxn id="2295" idx="0"/>
          </p:cNvCxnSpPr>
          <p:nvPr/>
        </p:nvCxnSpPr>
        <p:spPr>
          <a:xfrm>
            <a:off x="5525106" y="3052103"/>
            <a:ext cx="0" cy="165000"/>
          </a:xfrm>
          <a:prstGeom prst="straightConnector1">
            <a:avLst/>
          </a:prstGeom>
          <a:noFill/>
          <a:ln cap="flat" cmpd="sng" w="19050">
            <a:solidFill>
              <a:schemeClr val="dk1"/>
            </a:solidFill>
            <a:prstDash val="solid"/>
            <a:round/>
            <a:headEnd len="med" w="med" type="none"/>
            <a:tailEnd len="med" w="med" type="none"/>
          </a:ln>
        </p:spPr>
      </p:cxnSp>
      <p:sp>
        <p:nvSpPr>
          <p:cNvPr id="2297" name="Google Shape;2297;p93"/>
          <p:cNvSpPr/>
          <p:nvPr/>
        </p:nvSpPr>
        <p:spPr>
          <a:xfrm>
            <a:off x="7016524" y="1727853"/>
            <a:ext cx="801300" cy="801300"/>
          </a:xfrm>
          <a:prstGeom prst="ellipse">
            <a:avLst/>
          </a:prstGeom>
          <a:solidFill>
            <a:schemeClr val="accent6"/>
          </a:solidFill>
          <a:ln>
            <a:noFill/>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8" name="Google Shape;2298;p93"/>
          <p:cNvCxnSpPr>
            <a:stCxn id="2297" idx="4"/>
            <a:endCxn id="2288" idx="0"/>
          </p:cNvCxnSpPr>
          <p:nvPr/>
        </p:nvCxnSpPr>
        <p:spPr>
          <a:xfrm>
            <a:off x="7417174" y="2529153"/>
            <a:ext cx="0" cy="184800"/>
          </a:xfrm>
          <a:prstGeom prst="straightConnector1">
            <a:avLst/>
          </a:prstGeom>
          <a:noFill/>
          <a:ln cap="flat" cmpd="sng" w="19050">
            <a:solidFill>
              <a:schemeClr val="dk1"/>
            </a:solidFill>
            <a:prstDash val="solid"/>
            <a:round/>
            <a:headEnd len="med" w="med" type="none"/>
            <a:tailEnd len="med" w="med" type="none"/>
          </a:ln>
        </p:spPr>
      </p:cxnSp>
      <p:sp>
        <p:nvSpPr>
          <p:cNvPr id="2299" name="Google Shape;2299;p93"/>
          <p:cNvSpPr/>
          <p:nvPr/>
        </p:nvSpPr>
        <p:spPr>
          <a:xfrm>
            <a:off x="7241168" y="1985601"/>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93"/>
          <p:cNvGrpSpPr/>
          <p:nvPr/>
        </p:nvGrpSpPr>
        <p:grpSpPr>
          <a:xfrm>
            <a:off x="5339552" y="3434152"/>
            <a:ext cx="366364" cy="367290"/>
            <a:chOff x="-61784125" y="3377700"/>
            <a:chExt cx="316650" cy="317450"/>
          </a:xfrm>
        </p:grpSpPr>
        <p:sp>
          <p:nvSpPr>
            <p:cNvPr id="2301" name="Google Shape;2301;p9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9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9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9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9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9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9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8" name="Google Shape;2308;p93"/>
          <p:cNvSpPr/>
          <p:nvPr/>
        </p:nvSpPr>
        <p:spPr>
          <a:xfrm>
            <a:off x="1547910" y="344401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9" name="Google Shape;2309;p93"/>
          <p:cNvGrpSpPr/>
          <p:nvPr/>
        </p:nvGrpSpPr>
        <p:grpSpPr>
          <a:xfrm>
            <a:off x="3453836" y="1953929"/>
            <a:ext cx="348188" cy="349133"/>
            <a:chOff x="1674750" y="3254050"/>
            <a:chExt cx="294575" cy="295375"/>
          </a:xfrm>
        </p:grpSpPr>
        <p:sp>
          <p:nvSpPr>
            <p:cNvPr id="2310" name="Google Shape;2310;p9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9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9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16" name="Shape 2316"/>
        <p:cNvGrpSpPr/>
        <p:nvPr/>
      </p:nvGrpSpPr>
      <p:grpSpPr>
        <a:xfrm>
          <a:off x="0" y="0"/>
          <a:ext cx="0" cy="0"/>
          <a:chOff x="0" y="0"/>
          <a:chExt cx="0" cy="0"/>
        </a:xfrm>
      </p:grpSpPr>
      <p:sp>
        <p:nvSpPr>
          <p:cNvPr id="2317" name="Google Shape;2317;p94">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318" name="Google Shape;2318;p94">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sp>
        <p:nvSpPr>
          <p:cNvPr id="2323" name="Google Shape;2323;p95"/>
          <p:cNvSpPr/>
          <p:nvPr/>
        </p:nvSpPr>
        <p:spPr>
          <a:xfrm>
            <a:off x="1130958" y="1675108"/>
            <a:ext cx="2368800" cy="338100"/>
          </a:xfrm>
          <a:prstGeom prst="roundRect">
            <a:avLst>
              <a:gd fmla="val 50000" name="adj"/>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95"/>
          <p:cNvSpPr/>
          <p:nvPr/>
        </p:nvSpPr>
        <p:spPr>
          <a:xfrm>
            <a:off x="1130958" y="3007283"/>
            <a:ext cx="23688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95"/>
          <p:cNvSpPr/>
          <p:nvPr/>
        </p:nvSpPr>
        <p:spPr>
          <a:xfrm>
            <a:off x="4000500" y="1424875"/>
            <a:ext cx="44235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95"/>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PREDICTED GROWTH</a:t>
            </a:r>
            <a:endParaRPr/>
          </a:p>
        </p:txBody>
      </p:sp>
      <p:sp>
        <p:nvSpPr>
          <p:cNvPr id="2327" name="Google Shape;2327;p95"/>
          <p:cNvSpPr txBox="1"/>
          <p:nvPr/>
        </p:nvSpPr>
        <p:spPr>
          <a:xfrm>
            <a:off x="1187050" y="1708076"/>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$200,000</a:t>
            </a:r>
            <a:endParaRPr b="1" sz="2000">
              <a:solidFill>
                <a:schemeClr val="lt1"/>
              </a:solidFill>
              <a:latin typeface="Orbitron"/>
              <a:ea typeface="Orbitron"/>
              <a:cs typeface="Orbitron"/>
              <a:sym typeface="Orbitron"/>
            </a:endParaRPr>
          </a:p>
        </p:txBody>
      </p:sp>
      <p:sp>
        <p:nvSpPr>
          <p:cNvPr id="2328" name="Google Shape;2328;p95"/>
          <p:cNvSpPr txBox="1"/>
          <p:nvPr/>
        </p:nvSpPr>
        <p:spPr>
          <a:xfrm>
            <a:off x="1187058" y="2102650"/>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Expected income for 2021</a:t>
            </a:r>
            <a:endParaRPr>
              <a:solidFill>
                <a:schemeClr val="dk1"/>
              </a:solidFill>
              <a:latin typeface="Quicksand"/>
              <a:ea typeface="Quicksand"/>
              <a:cs typeface="Quicksand"/>
              <a:sym typeface="Quicksand"/>
            </a:endParaRPr>
          </a:p>
        </p:txBody>
      </p:sp>
      <p:sp>
        <p:nvSpPr>
          <p:cNvPr id="2329" name="Google Shape;2329;p95"/>
          <p:cNvSpPr txBox="1"/>
          <p:nvPr/>
        </p:nvSpPr>
        <p:spPr>
          <a:xfrm>
            <a:off x="1187050" y="3043708"/>
            <a:ext cx="2256600" cy="2760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2000">
                <a:solidFill>
                  <a:schemeClr val="lt1"/>
                </a:solidFill>
                <a:latin typeface="Orbitron"/>
                <a:ea typeface="Orbitron"/>
                <a:cs typeface="Orbitron"/>
                <a:sym typeface="Orbitron"/>
              </a:rPr>
              <a:t>100</a:t>
            </a:r>
            <a:endParaRPr b="1" sz="2000">
              <a:solidFill>
                <a:schemeClr val="lt1"/>
              </a:solidFill>
              <a:latin typeface="Orbitron"/>
              <a:ea typeface="Orbitron"/>
              <a:cs typeface="Orbitron"/>
              <a:sym typeface="Orbitron"/>
            </a:endParaRPr>
          </a:p>
        </p:txBody>
      </p:sp>
      <p:sp>
        <p:nvSpPr>
          <p:cNvPr id="2330" name="Google Shape;2330;p95"/>
          <p:cNvSpPr txBox="1"/>
          <p:nvPr/>
        </p:nvSpPr>
        <p:spPr>
          <a:xfrm>
            <a:off x="1187058" y="3434824"/>
            <a:ext cx="2256600" cy="504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New employees next year</a:t>
            </a:r>
            <a:endParaRPr>
              <a:solidFill>
                <a:schemeClr val="dk1"/>
              </a:solidFill>
              <a:latin typeface="Quicksand"/>
              <a:ea typeface="Quicksand"/>
              <a:cs typeface="Quicksand"/>
              <a:sym typeface="Quicksand"/>
            </a:endParaRPr>
          </a:p>
        </p:txBody>
      </p:sp>
      <p:sp>
        <p:nvSpPr>
          <p:cNvPr id="2331" name="Google Shape;2331;p95"/>
          <p:cNvSpPr txBox="1"/>
          <p:nvPr/>
        </p:nvSpPr>
        <p:spPr>
          <a:xfrm>
            <a:off x="4000500" y="4245947"/>
            <a:ext cx="4423500" cy="31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a:t>
            </a:r>
            <a:r>
              <a:rPr lang="en" sz="900">
                <a:solidFill>
                  <a:schemeClr val="dk1"/>
                </a:solidFill>
                <a:latin typeface="Quicksand"/>
                <a:ea typeface="Quicksand"/>
                <a:cs typeface="Quicksand"/>
                <a:sym typeface="Quicksand"/>
              </a:rPr>
              <a:t>one</a:t>
            </a:r>
            <a:r>
              <a:rPr lang="en" sz="900">
                <a:solidFill>
                  <a:schemeClr val="dk1"/>
                </a:solidFill>
                <a:latin typeface="Quicksand"/>
                <a:ea typeface="Quicksand"/>
                <a:cs typeface="Quicksand"/>
                <a:sym typeface="Quicksand"/>
              </a:rPr>
              <a:t>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grpSp>
        <p:nvGrpSpPr>
          <p:cNvPr id="2332" name="Google Shape;2332;p95"/>
          <p:cNvGrpSpPr/>
          <p:nvPr/>
        </p:nvGrpSpPr>
        <p:grpSpPr>
          <a:xfrm>
            <a:off x="750400" y="1424875"/>
            <a:ext cx="2510750" cy="2991650"/>
            <a:chOff x="2703975" y="1573000"/>
            <a:chExt cx="2510750" cy="2991650"/>
          </a:xfrm>
        </p:grpSpPr>
        <p:sp>
          <p:nvSpPr>
            <p:cNvPr id="2333" name="Google Shape;2333;p95"/>
            <p:cNvSpPr/>
            <p:nvPr/>
          </p:nvSpPr>
          <p:spPr>
            <a:xfrm>
              <a:off x="4858300" y="4209000"/>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1"/>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95"/>
            <p:cNvSpPr/>
            <p:nvPr/>
          </p:nvSpPr>
          <p:spPr>
            <a:xfrm>
              <a:off x="2703975" y="1573000"/>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3"/>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95"/>
          <p:cNvGrpSpPr/>
          <p:nvPr/>
        </p:nvGrpSpPr>
        <p:grpSpPr>
          <a:xfrm>
            <a:off x="7702929" y="1149517"/>
            <a:ext cx="588900" cy="410100"/>
            <a:chOff x="1839104" y="3646567"/>
            <a:chExt cx="588900" cy="410100"/>
          </a:xfrm>
        </p:grpSpPr>
        <p:sp>
          <p:nvSpPr>
            <p:cNvPr id="2336" name="Google Shape;2336;p95"/>
            <p:cNvSpPr/>
            <p:nvPr/>
          </p:nvSpPr>
          <p:spPr>
            <a:xfrm>
              <a:off x="1839104" y="3646567"/>
              <a:ext cx="588900" cy="410100"/>
            </a:xfrm>
            <a:prstGeom prst="wedgeRoundRectCallout">
              <a:avLst>
                <a:gd fmla="val -17374" name="adj1"/>
                <a:gd fmla="val 73101" name="adj2"/>
                <a:gd fmla="val 0" name="adj3"/>
              </a:avLst>
            </a:prstGeom>
            <a:solidFill>
              <a:schemeClr val="accent3"/>
            </a:solidFill>
            <a:ln>
              <a:noFill/>
            </a:ln>
            <a:effectLst>
              <a:outerShdw blurRad="57150" rotWithShape="0" algn="bl" dir="5400000" dist="47625">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95"/>
            <p:cNvGrpSpPr/>
            <p:nvPr/>
          </p:nvGrpSpPr>
          <p:grpSpPr>
            <a:xfrm>
              <a:off x="1980038" y="3691275"/>
              <a:ext cx="307025" cy="320700"/>
              <a:chOff x="1964125" y="3934650"/>
              <a:chExt cx="307025" cy="320700"/>
            </a:xfrm>
          </p:grpSpPr>
          <p:sp>
            <p:nvSpPr>
              <p:cNvPr id="2338" name="Google Shape;2338;p95"/>
              <p:cNvSpPr/>
              <p:nvPr/>
            </p:nvSpPr>
            <p:spPr>
              <a:xfrm>
                <a:off x="2059125" y="393465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95"/>
              <p:cNvSpPr/>
              <p:nvPr/>
            </p:nvSpPr>
            <p:spPr>
              <a:xfrm>
                <a:off x="1964125" y="406457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0" name="Google Shape;2340;p95"/>
          <p:cNvGrpSpPr/>
          <p:nvPr/>
        </p:nvGrpSpPr>
        <p:grpSpPr>
          <a:xfrm>
            <a:off x="854450" y="3955275"/>
            <a:ext cx="396150" cy="360700"/>
            <a:chOff x="2670400" y="651950"/>
            <a:chExt cx="396150" cy="360700"/>
          </a:xfrm>
        </p:grpSpPr>
        <p:sp>
          <p:nvSpPr>
            <p:cNvPr id="2341" name="Google Shape;2341;p95"/>
            <p:cNvSpPr/>
            <p:nvPr/>
          </p:nvSpPr>
          <p:spPr>
            <a:xfrm>
              <a:off x="2670400" y="651950"/>
              <a:ext cx="396150" cy="360700"/>
            </a:xfrm>
            <a:custGeom>
              <a:rect b="b" l="l" r="r" t="t"/>
              <a:pathLst>
                <a:path extrusionOk="0" h="14428" w="15846">
                  <a:moveTo>
                    <a:pt x="7919" y="1"/>
                  </a:moveTo>
                  <a:cubicBezTo>
                    <a:pt x="6072" y="1"/>
                    <a:pt x="4221" y="709"/>
                    <a:pt x="2803" y="2127"/>
                  </a:cubicBezTo>
                  <a:cubicBezTo>
                    <a:pt x="1" y="4929"/>
                    <a:pt x="1" y="9499"/>
                    <a:pt x="2803" y="12301"/>
                  </a:cubicBezTo>
                  <a:cubicBezTo>
                    <a:pt x="4221" y="13719"/>
                    <a:pt x="6072" y="14428"/>
                    <a:pt x="7919" y="14428"/>
                  </a:cubicBezTo>
                  <a:cubicBezTo>
                    <a:pt x="9766" y="14428"/>
                    <a:pt x="11609" y="13719"/>
                    <a:pt x="13010" y="12301"/>
                  </a:cubicBezTo>
                  <a:cubicBezTo>
                    <a:pt x="15846" y="9499"/>
                    <a:pt x="15846" y="4929"/>
                    <a:pt x="13010" y="2127"/>
                  </a:cubicBezTo>
                  <a:cubicBezTo>
                    <a:pt x="11609" y="709"/>
                    <a:pt x="9766" y="1"/>
                    <a:pt x="7919" y="1"/>
                  </a:cubicBezTo>
                  <a:close/>
                </a:path>
              </a:pathLst>
            </a:custGeom>
            <a:solidFill>
              <a:schemeClr val="accent6"/>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95"/>
            <p:cNvSpPr/>
            <p:nvPr/>
          </p:nvSpPr>
          <p:spPr>
            <a:xfrm>
              <a:off x="2712950" y="750100"/>
              <a:ext cx="311075" cy="191050"/>
            </a:xfrm>
            <a:custGeom>
              <a:rect b="b" l="l" r="r" t="t"/>
              <a:pathLst>
                <a:path extrusionOk="0" h="7642" w="12443">
                  <a:moveTo>
                    <a:pt x="3916" y="1"/>
                  </a:moveTo>
                  <a:cubicBezTo>
                    <a:pt x="3438" y="1"/>
                    <a:pt x="2905" y="200"/>
                    <a:pt x="2335" y="736"/>
                  </a:cubicBezTo>
                  <a:cubicBezTo>
                    <a:pt x="0" y="2971"/>
                    <a:pt x="6238" y="7641"/>
                    <a:pt x="6238" y="7641"/>
                  </a:cubicBezTo>
                  <a:cubicBezTo>
                    <a:pt x="6238" y="7641"/>
                    <a:pt x="12442" y="2971"/>
                    <a:pt x="10107" y="736"/>
                  </a:cubicBezTo>
                  <a:cubicBezTo>
                    <a:pt x="9546" y="200"/>
                    <a:pt x="9019" y="1"/>
                    <a:pt x="8546" y="1"/>
                  </a:cubicBezTo>
                  <a:cubicBezTo>
                    <a:pt x="7164" y="1"/>
                    <a:pt x="6238" y="1704"/>
                    <a:pt x="6238" y="1704"/>
                  </a:cubicBezTo>
                  <a:cubicBezTo>
                    <a:pt x="6238" y="1704"/>
                    <a:pt x="5312" y="1"/>
                    <a:pt x="3916" y="1"/>
                  </a:cubicBezTo>
                  <a:close/>
                </a:path>
              </a:pathLst>
            </a:custGeom>
            <a:solidFill>
              <a:srgbClr val="FFFFFF"/>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3" name="Google Shape;2343;p95" title="Gráfico">
            <a:hlinkClick r:id="rId4"/>
          </p:cNvPr>
          <p:cNvPicPr preferRelativeResize="0"/>
          <p:nvPr/>
        </p:nvPicPr>
        <p:blipFill>
          <a:blip r:embed="rId5">
            <a:alphaModFix/>
          </a:blip>
          <a:stretch>
            <a:fillRect/>
          </a:stretch>
        </p:blipFill>
        <p:spPr>
          <a:xfrm>
            <a:off x="4108425" y="1508195"/>
            <a:ext cx="4207650" cy="260174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96"/>
          <p:cNvSpPr/>
          <p:nvPr/>
        </p:nvSpPr>
        <p:spPr>
          <a:xfrm>
            <a:off x="2548418" y="1424875"/>
            <a:ext cx="4051800" cy="2684700"/>
          </a:xfrm>
          <a:prstGeom prst="roundRect">
            <a:avLst>
              <a:gd fmla="val 6155" name="adj"/>
            </a:avLst>
          </a:pr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6"/>
          <p:cNvSpPr/>
          <p:nvPr/>
        </p:nvSpPr>
        <p:spPr>
          <a:xfrm>
            <a:off x="6819883"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6"/>
          <p:cNvSpPr txBox="1"/>
          <p:nvPr/>
        </p:nvSpPr>
        <p:spPr>
          <a:xfrm>
            <a:off x="6916183"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SATURN</a:t>
            </a:r>
            <a:endParaRPr b="1" sz="1800">
              <a:solidFill>
                <a:schemeClr val="lt1"/>
              </a:solidFill>
              <a:latin typeface="Orbitron"/>
              <a:ea typeface="Orbitron"/>
              <a:cs typeface="Orbitron"/>
              <a:sym typeface="Orbitron"/>
            </a:endParaRPr>
          </a:p>
        </p:txBody>
      </p:sp>
      <p:sp>
        <p:nvSpPr>
          <p:cNvPr id="2351" name="Google Shape;2351;p96"/>
          <p:cNvSpPr txBox="1"/>
          <p:nvPr/>
        </p:nvSpPr>
        <p:spPr>
          <a:xfrm>
            <a:off x="6889033" y="20515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Saturn is the ringed planet</a:t>
            </a:r>
            <a:endParaRPr>
              <a:solidFill>
                <a:schemeClr val="dk1"/>
              </a:solidFill>
              <a:latin typeface="Quicksand"/>
              <a:ea typeface="Quicksand"/>
              <a:cs typeface="Quicksand"/>
              <a:sym typeface="Quicksand"/>
            </a:endParaRPr>
          </a:p>
        </p:txBody>
      </p:sp>
      <p:sp>
        <p:nvSpPr>
          <p:cNvPr id="2352" name="Google Shape;2352;p96"/>
          <p:cNvSpPr/>
          <p:nvPr/>
        </p:nvSpPr>
        <p:spPr>
          <a:xfrm>
            <a:off x="720008" y="16358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6"/>
          <p:cNvSpPr txBox="1"/>
          <p:nvPr/>
        </p:nvSpPr>
        <p:spPr>
          <a:xfrm>
            <a:off x="816308" y="16358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NEPTUNE</a:t>
            </a:r>
            <a:endParaRPr b="1" sz="1800">
              <a:solidFill>
                <a:schemeClr val="lt1"/>
              </a:solidFill>
              <a:latin typeface="Orbitron"/>
              <a:ea typeface="Orbitron"/>
              <a:cs typeface="Orbitron"/>
              <a:sym typeface="Orbitron"/>
            </a:endParaRPr>
          </a:p>
        </p:txBody>
      </p:sp>
      <p:sp>
        <p:nvSpPr>
          <p:cNvPr id="2354" name="Google Shape;2354;p96"/>
          <p:cNvSpPr txBox="1"/>
          <p:nvPr/>
        </p:nvSpPr>
        <p:spPr>
          <a:xfrm>
            <a:off x="789158" y="20515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Neptune </a:t>
            </a:r>
            <a:r>
              <a:rPr lang="en">
                <a:solidFill>
                  <a:schemeClr val="dk1"/>
                </a:solidFill>
                <a:latin typeface="Quicksand"/>
                <a:ea typeface="Quicksand"/>
                <a:cs typeface="Quicksand"/>
                <a:sym typeface="Quicksand"/>
              </a:rPr>
              <a:t>is far away from us</a:t>
            </a:r>
            <a:endParaRPr>
              <a:solidFill>
                <a:schemeClr val="dk1"/>
              </a:solidFill>
              <a:latin typeface="Quicksand"/>
              <a:ea typeface="Quicksand"/>
              <a:cs typeface="Quicksand"/>
              <a:sym typeface="Quicksand"/>
            </a:endParaRPr>
          </a:p>
        </p:txBody>
      </p:sp>
      <p:sp>
        <p:nvSpPr>
          <p:cNvPr id="2355" name="Google Shape;2355;p96"/>
          <p:cNvSpPr/>
          <p:nvPr/>
        </p:nvSpPr>
        <p:spPr>
          <a:xfrm>
            <a:off x="6819883"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6"/>
          <p:cNvSpPr txBox="1"/>
          <p:nvPr/>
        </p:nvSpPr>
        <p:spPr>
          <a:xfrm>
            <a:off x="6916183"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JUPITER</a:t>
            </a:r>
            <a:endParaRPr b="1" sz="1800">
              <a:solidFill>
                <a:schemeClr val="lt1"/>
              </a:solidFill>
              <a:latin typeface="Orbitron"/>
              <a:ea typeface="Orbitron"/>
              <a:cs typeface="Orbitron"/>
              <a:sym typeface="Orbitron"/>
            </a:endParaRPr>
          </a:p>
        </p:txBody>
      </p:sp>
      <p:sp>
        <p:nvSpPr>
          <p:cNvPr id="2357" name="Google Shape;2357;p96"/>
          <p:cNvSpPr txBox="1"/>
          <p:nvPr/>
        </p:nvSpPr>
        <p:spPr>
          <a:xfrm>
            <a:off x="6889033" y="3423128"/>
            <a:ext cx="1460700" cy="73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Jupiter is the biggest planet</a:t>
            </a:r>
            <a:endParaRPr>
              <a:solidFill>
                <a:schemeClr val="dk1"/>
              </a:solidFill>
              <a:latin typeface="Quicksand"/>
              <a:ea typeface="Quicksand"/>
              <a:cs typeface="Quicksand"/>
              <a:sym typeface="Quicksand"/>
            </a:endParaRPr>
          </a:p>
        </p:txBody>
      </p:sp>
      <p:sp>
        <p:nvSpPr>
          <p:cNvPr id="2358" name="Google Shape;2358;p96"/>
          <p:cNvSpPr/>
          <p:nvPr/>
        </p:nvSpPr>
        <p:spPr>
          <a:xfrm>
            <a:off x="720008" y="3007442"/>
            <a:ext cx="15990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6"/>
          <p:cNvSpPr txBox="1"/>
          <p:nvPr/>
        </p:nvSpPr>
        <p:spPr>
          <a:xfrm>
            <a:off x="816308" y="3007453"/>
            <a:ext cx="1406400" cy="338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800">
                <a:solidFill>
                  <a:schemeClr val="lt1"/>
                </a:solidFill>
                <a:latin typeface="Orbitron"/>
                <a:ea typeface="Orbitron"/>
                <a:cs typeface="Orbitron"/>
                <a:sym typeface="Orbitron"/>
              </a:rPr>
              <a:t>MERCURY</a:t>
            </a:r>
            <a:endParaRPr b="1" sz="1800">
              <a:solidFill>
                <a:schemeClr val="lt1"/>
              </a:solidFill>
              <a:latin typeface="Orbitron"/>
              <a:ea typeface="Orbitron"/>
              <a:cs typeface="Orbitron"/>
              <a:sym typeface="Orbitron"/>
            </a:endParaRPr>
          </a:p>
        </p:txBody>
      </p:sp>
      <p:sp>
        <p:nvSpPr>
          <p:cNvPr id="2360" name="Google Shape;2360;p96"/>
          <p:cNvSpPr txBox="1"/>
          <p:nvPr/>
        </p:nvSpPr>
        <p:spPr>
          <a:xfrm>
            <a:off x="789158" y="3423128"/>
            <a:ext cx="1460700" cy="735600"/>
          </a:xfrm>
          <a:prstGeom prst="rect">
            <a:avLst/>
          </a:prstGeom>
          <a:noFill/>
          <a:ln>
            <a:noFill/>
          </a:ln>
        </p:spPr>
        <p:txBody>
          <a:bodyPr anchorCtr="0" anchor="ctr" bIns="0" lIns="0" spcFirstLastPara="1" rIns="31275" wrap="square" tIns="0">
            <a:noAutofit/>
          </a:bodyPr>
          <a:lstStyle/>
          <a:p>
            <a:pPr indent="0" lvl="0" marL="0" rtl="0" algn="ctr">
              <a:spcBef>
                <a:spcPts val="0"/>
              </a:spcBef>
              <a:spcAft>
                <a:spcPts val="0"/>
              </a:spcAft>
              <a:buNone/>
            </a:pPr>
            <a:r>
              <a:rPr lang="en">
                <a:solidFill>
                  <a:schemeClr val="dk1"/>
                </a:solidFill>
                <a:latin typeface="Quicksand"/>
                <a:ea typeface="Quicksand"/>
                <a:cs typeface="Quicksand"/>
                <a:sym typeface="Quicksand"/>
              </a:rPr>
              <a:t>Mercury is the smallest planet</a:t>
            </a:r>
            <a:endParaRPr>
              <a:solidFill>
                <a:schemeClr val="dk1"/>
              </a:solidFill>
              <a:latin typeface="Quicksand"/>
              <a:ea typeface="Quicksand"/>
              <a:cs typeface="Quicksand"/>
              <a:sym typeface="Quicksand"/>
            </a:endParaRPr>
          </a:p>
        </p:txBody>
      </p:sp>
      <p:sp>
        <p:nvSpPr>
          <p:cNvPr id="2361" name="Google Shape;2361;p96"/>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INVESTMENT</a:t>
            </a:r>
            <a:endParaRPr/>
          </a:p>
        </p:txBody>
      </p:sp>
      <p:sp>
        <p:nvSpPr>
          <p:cNvPr id="2362" name="Google Shape;2362;p96"/>
          <p:cNvSpPr txBox="1"/>
          <p:nvPr/>
        </p:nvSpPr>
        <p:spPr>
          <a:xfrm>
            <a:off x="2718543" y="4187754"/>
            <a:ext cx="37326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Quicksand"/>
                <a:ea typeface="Quicksand"/>
                <a:cs typeface="Quicksand"/>
                <a:sym typeface="Quicksand"/>
              </a:rPr>
              <a:t>Follow the link in the graph to modify its data and then paste the new one here. </a:t>
            </a:r>
            <a:r>
              <a:rPr b="1" lang="en" sz="900">
                <a:solidFill>
                  <a:schemeClr val="dk1"/>
                </a:solidFill>
                <a:uFill>
                  <a:noFill/>
                </a:uFill>
                <a:latin typeface="Quicksand"/>
                <a:ea typeface="Quicksand"/>
                <a:cs typeface="Quicksand"/>
                <a:sym typeface="Quicksand"/>
                <a:hlinkClick r:id="rId3">
                  <a:extLst>
                    <a:ext uri="{A12FA001-AC4F-418D-AE19-62706E023703}">
                      <ahyp:hlinkClr val="tx"/>
                    </a:ext>
                  </a:extLst>
                </a:hlinkClick>
              </a:rPr>
              <a:t>For more info, click here</a:t>
            </a:r>
            <a:endParaRPr sz="900">
              <a:solidFill>
                <a:schemeClr val="dk1"/>
              </a:solidFill>
              <a:latin typeface="Quicksand"/>
              <a:ea typeface="Quicksand"/>
              <a:cs typeface="Quicksand"/>
              <a:sym typeface="Quicksand"/>
            </a:endParaRPr>
          </a:p>
        </p:txBody>
      </p:sp>
      <p:sp>
        <p:nvSpPr>
          <p:cNvPr id="2363" name="Google Shape;2363;p96"/>
          <p:cNvSpPr/>
          <p:nvPr/>
        </p:nvSpPr>
        <p:spPr>
          <a:xfrm>
            <a:off x="8135150" y="42561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dk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4" name="Google Shape;2364;p96" title="Gráfico">
            <a:hlinkClick r:id="rId4"/>
          </p:cNvPr>
          <p:cNvPicPr preferRelativeResize="0"/>
          <p:nvPr/>
        </p:nvPicPr>
        <p:blipFill>
          <a:blip r:embed="rId5">
            <a:alphaModFix/>
          </a:blip>
          <a:stretch>
            <a:fillRect/>
          </a:stretch>
        </p:blipFill>
        <p:spPr>
          <a:xfrm>
            <a:off x="2537698" y="1588165"/>
            <a:ext cx="4051800" cy="25053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3"/>
          <p:cNvSpPr/>
          <p:nvPr/>
        </p:nvSpPr>
        <p:spPr>
          <a:xfrm>
            <a:off x="3600888"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905074"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6294130" y="3202900"/>
            <a:ext cx="1952400" cy="338100"/>
          </a:xfrm>
          <a:prstGeom prst="roundRect">
            <a:avLst>
              <a:gd fmla="val 50000"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4762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 name="Google Shape;903;p43"/>
          <p:cNvGrpSpPr/>
          <p:nvPr/>
        </p:nvGrpSpPr>
        <p:grpSpPr>
          <a:xfrm>
            <a:off x="3600845" y="1418388"/>
            <a:ext cx="1952484" cy="1558881"/>
            <a:chOff x="486927" y="1114960"/>
            <a:chExt cx="2224800" cy="1776300"/>
          </a:xfrm>
        </p:grpSpPr>
        <p:sp>
          <p:nvSpPr>
            <p:cNvPr id="904" name="Google Shape;904;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43"/>
            <p:cNvGrpSpPr/>
            <p:nvPr/>
          </p:nvGrpSpPr>
          <p:grpSpPr>
            <a:xfrm flipH="1" rot="10800000">
              <a:off x="620929" y="1244995"/>
              <a:ext cx="429322" cy="93999"/>
              <a:chOff x="5578333" y="744468"/>
              <a:chExt cx="431653" cy="94500"/>
            </a:xfrm>
          </p:grpSpPr>
          <p:sp>
            <p:nvSpPr>
              <p:cNvPr id="907" name="Google Shape;907;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43"/>
          <p:cNvGrpSpPr/>
          <p:nvPr/>
        </p:nvGrpSpPr>
        <p:grpSpPr>
          <a:xfrm>
            <a:off x="905031" y="1418388"/>
            <a:ext cx="1952484" cy="1558881"/>
            <a:chOff x="486927" y="1114960"/>
            <a:chExt cx="2224800" cy="1776300"/>
          </a:xfrm>
        </p:grpSpPr>
        <p:sp>
          <p:nvSpPr>
            <p:cNvPr id="911" name="Google Shape;911;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43"/>
            <p:cNvGrpSpPr/>
            <p:nvPr/>
          </p:nvGrpSpPr>
          <p:grpSpPr>
            <a:xfrm flipH="1" rot="10800000">
              <a:off x="620929" y="1244995"/>
              <a:ext cx="429322" cy="93999"/>
              <a:chOff x="5578333" y="744468"/>
              <a:chExt cx="431653" cy="94500"/>
            </a:xfrm>
          </p:grpSpPr>
          <p:sp>
            <p:nvSpPr>
              <p:cNvPr id="914" name="Google Shape;914;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7" name="Google Shape;917;p43"/>
          <p:cNvGrpSpPr/>
          <p:nvPr/>
        </p:nvGrpSpPr>
        <p:grpSpPr>
          <a:xfrm>
            <a:off x="6294088" y="1418388"/>
            <a:ext cx="1952484" cy="1558881"/>
            <a:chOff x="486927" y="1114960"/>
            <a:chExt cx="2224800" cy="1776300"/>
          </a:xfrm>
        </p:grpSpPr>
        <p:sp>
          <p:nvSpPr>
            <p:cNvPr id="918" name="Google Shape;918;p43"/>
            <p:cNvSpPr/>
            <p:nvPr/>
          </p:nvSpPr>
          <p:spPr>
            <a:xfrm>
              <a:off x="486927" y="1114960"/>
              <a:ext cx="2224800" cy="1776300"/>
            </a:xfrm>
            <a:prstGeom prst="roundRect">
              <a:avLst>
                <a:gd fmla="val 12355" name="adj"/>
              </a:avLst>
            </a:prstGeom>
            <a:gradFill>
              <a:gsLst>
                <a:gs pos="0">
                  <a:schemeClr val="lt1"/>
                </a:gs>
                <a:gs pos="100000">
                  <a:srgbClr val="F9F8FF">
                    <a:alpha val="86666"/>
                  </a:srgbClr>
                </a:gs>
              </a:gsLst>
              <a:lin ang="5400012" scaled="0"/>
            </a:gradFill>
            <a:ln>
              <a:noFill/>
            </a:ln>
            <a:effectLst>
              <a:outerShdw blurRad="57150" rotWithShape="0" algn="bl" dir="5460000" dist="47625">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486927" y="1114989"/>
              <a:ext cx="2224800" cy="355200"/>
            </a:xfrm>
            <a:prstGeom prst="round2SameRect">
              <a:avLst>
                <a:gd fmla="val 50000" name="adj1"/>
                <a:gd fmla="val 0" name="adj2"/>
              </a:avLst>
            </a:prstGeom>
            <a:solidFill>
              <a:schemeClr val="dk2"/>
            </a:solidFill>
            <a:ln cap="flat" cmpd="sng" w="9525">
              <a:solidFill>
                <a:srgbClr val="D2D6FF"/>
              </a:solidFill>
              <a:prstDash val="solid"/>
              <a:round/>
              <a:headEnd len="sm" w="sm" type="none"/>
              <a:tailEnd len="sm" w="sm" type="none"/>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43"/>
            <p:cNvGrpSpPr/>
            <p:nvPr/>
          </p:nvGrpSpPr>
          <p:grpSpPr>
            <a:xfrm flipH="1" rot="10800000">
              <a:off x="620929" y="1244995"/>
              <a:ext cx="429322" cy="93999"/>
              <a:chOff x="5578333" y="744468"/>
              <a:chExt cx="431653" cy="94500"/>
            </a:xfrm>
          </p:grpSpPr>
          <p:sp>
            <p:nvSpPr>
              <p:cNvPr id="921" name="Google Shape;921;p43"/>
              <p:cNvSpPr/>
              <p:nvPr/>
            </p:nvSpPr>
            <p:spPr>
              <a:xfrm>
                <a:off x="5578333" y="744468"/>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5746910" y="744468"/>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915486" y="744468"/>
                <a:ext cx="94500" cy="94500"/>
              </a:xfrm>
              <a:prstGeom prst="ellipse">
                <a:avLst/>
              </a:prstGeom>
              <a:solidFill>
                <a:schemeClr val="lt1"/>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4" name="Google Shape;924;p43"/>
          <p:cNvSpPr txBox="1"/>
          <p:nvPr>
            <p:ph type="title"/>
          </p:nvPr>
        </p:nvSpPr>
        <p:spPr>
          <a:xfrm>
            <a:off x="720000" y="692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925" name="Google Shape;925;p43"/>
          <p:cNvSpPr txBox="1"/>
          <p:nvPr>
            <p:ph idx="2" type="title"/>
          </p:nvPr>
        </p:nvSpPr>
        <p:spPr>
          <a:xfrm>
            <a:off x="906874" y="3252600"/>
            <a:ext cx="1948800" cy="2292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JENNA DOE</a:t>
            </a:r>
            <a:endParaRPr/>
          </a:p>
        </p:txBody>
      </p:sp>
      <p:sp>
        <p:nvSpPr>
          <p:cNvPr id="926" name="Google Shape;926;p43"/>
          <p:cNvSpPr txBox="1"/>
          <p:nvPr>
            <p:ph idx="1" type="subTitle"/>
          </p:nvPr>
        </p:nvSpPr>
        <p:spPr>
          <a:xfrm>
            <a:off x="90687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927" name="Google Shape;927;p43"/>
          <p:cNvSpPr txBox="1"/>
          <p:nvPr>
            <p:ph idx="3" type="title"/>
          </p:nvPr>
        </p:nvSpPr>
        <p:spPr>
          <a:xfrm>
            <a:off x="3602688" y="3252593"/>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BONES</a:t>
            </a:r>
            <a:endParaRPr/>
          </a:p>
        </p:txBody>
      </p:sp>
      <p:sp>
        <p:nvSpPr>
          <p:cNvPr id="928" name="Google Shape;928;p43"/>
          <p:cNvSpPr txBox="1"/>
          <p:nvPr>
            <p:ph idx="4" type="subTitle"/>
          </p:nvPr>
        </p:nvSpPr>
        <p:spPr>
          <a:xfrm>
            <a:off x="3602686" y="3620704"/>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929" name="Google Shape;929;p43"/>
          <p:cNvSpPr txBox="1"/>
          <p:nvPr>
            <p:ph idx="5" type="title"/>
          </p:nvPr>
        </p:nvSpPr>
        <p:spPr>
          <a:xfrm>
            <a:off x="6295930" y="3252550"/>
            <a:ext cx="19488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SUE SMITH</a:t>
            </a:r>
            <a:endParaRPr/>
          </a:p>
        </p:txBody>
      </p:sp>
      <p:sp>
        <p:nvSpPr>
          <p:cNvPr id="930" name="Google Shape;930;p43"/>
          <p:cNvSpPr txBox="1"/>
          <p:nvPr>
            <p:ph idx="6" type="subTitle"/>
          </p:nvPr>
        </p:nvSpPr>
        <p:spPr>
          <a:xfrm>
            <a:off x="6295925" y="3620706"/>
            <a:ext cx="19488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931" name="Google Shape;931;p43"/>
          <p:cNvPicPr preferRelativeResize="0"/>
          <p:nvPr/>
        </p:nvPicPr>
        <p:blipFill rotWithShape="1">
          <a:blip r:embed="rId3">
            <a:alphaModFix/>
          </a:blip>
          <a:srcRect b="28675" l="18850" r="6343" t="3486"/>
          <a:stretch/>
        </p:blipFill>
        <p:spPr>
          <a:xfrm>
            <a:off x="36776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932" name="Google Shape;932;p43"/>
          <p:cNvPicPr preferRelativeResize="0"/>
          <p:nvPr/>
        </p:nvPicPr>
        <p:blipFill rotWithShape="1">
          <a:blip r:embed="rId4">
            <a:alphaModFix/>
          </a:blip>
          <a:srcRect b="32986" l="13797" r="13161" t="774"/>
          <a:stretch/>
        </p:blipFill>
        <p:spPr>
          <a:xfrm>
            <a:off x="981863"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pic>
        <p:nvPicPr>
          <p:cNvPr id="933" name="Google Shape;933;p43"/>
          <p:cNvPicPr preferRelativeResize="0"/>
          <p:nvPr/>
        </p:nvPicPr>
        <p:blipFill rotWithShape="1">
          <a:blip r:embed="rId5">
            <a:alphaModFix/>
          </a:blip>
          <a:srcRect b="42682" l="1027" r="38865" t="2791"/>
          <a:stretch/>
        </p:blipFill>
        <p:spPr>
          <a:xfrm>
            <a:off x="6373488" y="1783675"/>
            <a:ext cx="1798800" cy="1087500"/>
          </a:xfrm>
          <a:prstGeom prst="roundRect">
            <a:avLst>
              <a:gd fmla="val 9494" name="adj"/>
            </a:avLst>
          </a:prstGeom>
          <a:noFill/>
          <a:ln>
            <a:noFill/>
          </a:ln>
          <a:effectLst>
            <a:outerShdw blurRad="57150" rotWithShape="0" algn="bl" dir="5400000" dist="47625">
              <a:schemeClr val="dk1">
                <a:alpha val="17000"/>
              </a:scheme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8" name="Shape 2368"/>
        <p:cNvGrpSpPr/>
        <p:nvPr/>
      </p:nvGrpSpPr>
      <p:grpSpPr>
        <a:xfrm>
          <a:off x="0" y="0"/>
          <a:ext cx="0" cy="0"/>
          <a:chOff x="0" y="0"/>
          <a:chExt cx="0" cy="0"/>
        </a:xfrm>
      </p:grpSpPr>
      <p:sp>
        <p:nvSpPr>
          <p:cNvPr id="2369" name="Google Shape;2369;p97">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370" name="Google Shape;2370;p97">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98"/>
          <p:cNvSpPr/>
          <p:nvPr/>
        </p:nvSpPr>
        <p:spPr>
          <a:xfrm>
            <a:off x="4572196" y="3682250"/>
            <a:ext cx="38520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5715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8"/>
          <p:cNvSpPr txBox="1"/>
          <p:nvPr>
            <p:ph type="ctrTitle"/>
          </p:nvPr>
        </p:nvSpPr>
        <p:spPr>
          <a:xfrm>
            <a:off x="4572196" y="993025"/>
            <a:ext cx="3852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377" name="Google Shape;2377;p98"/>
          <p:cNvSpPr txBox="1"/>
          <p:nvPr>
            <p:ph idx="1" type="subTitle"/>
          </p:nvPr>
        </p:nvSpPr>
        <p:spPr>
          <a:xfrm>
            <a:off x="4850896" y="1875358"/>
            <a:ext cx="3294600" cy="11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Do you have any questions?</a:t>
            </a:r>
            <a:endParaRPr b="1"/>
          </a:p>
          <a:p>
            <a:pPr indent="0" lvl="0" marL="0" rtl="0" algn="ctr">
              <a:spcBef>
                <a:spcPts val="0"/>
              </a:spcBef>
              <a:spcAft>
                <a:spcPts val="0"/>
              </a:spcAft>
              <a:buClr>
                <a:schemeClr val="dk1"/>
              </a:buClr>
              <a:buSzPts val="1100"/>
              <a:buFont typeface="Arial"/>
              <a:buNone/>
            </a:pPr>
            <a:r>
              <a:rPr lang="en"/>
              <a:t>youremail@freepik.com </a:t>
            </a:r>
            <a:endParaRPr/>
          </a:p>
          <a:p>
            <a:pPr indent="0" lvl="0" marL="0" rtl="0" algn="ctr">
              <a:spcBef>
                <a:spcPts val="0"/>
              </a:spcBef>
              <a:spcAft>
                <a:spcPts val="0"/>
              </a:spcAft>
              <a:buClr>
                <a:schemeClr val="dk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2378" name="Google Shape;2378;p98"/>
          <p:cNvSpPr txBox="1"/>
          <p:nvPr>
            <p:ph idx="2" type="subTitle"/>
          </p:nvPr>
        </p:nvSpPr>
        <p:spPr>
          <a:xfrm>
            <a:off x="4643300" y="3705230"/>
            <a:ext cx="3709800" cy="338100"/>
          </a:xfrm>
          <a:prstGeom prst="rect">
            <a:avLst/>
          </a:prstGeom>
        </p:spPr>
        <p:txBody>
          <a:bodyPr anchorCtr="0" anchor="ctr" bIns="91425" lIns="91425" spcFirstLastPara="1" rIns="91425" wrap="square" tIns="91425">
            <a:noAutofit/>
          </a:bodyPr>
          <a:lstStyle/>
          <a:p>
            <a:pPr indent="0" lvl="0" marL="0" rtl="0" algn="ctr">
              <a:spcBef>
                <a:spcPts val="300"/>
              </a:spcBef>
              <a:spcAft>
                <a:spcPts val="1200"/>
              </a:spcAft>
              <a:buNone/>
            </a:pPr>
            <a:r>
              <a:rPr lang="en"/>
              <a:t>Please keep this slide for attribution</a:t>
            </a:r>
            <a:endParaRPr/>
          </a:p>
        </p:txBody>
      </p:sp>
      <p:grpSp>
        <p:nvGrpSpPr>
          <p:cNvPr id="2379" name="Google Shape;2379;p98"/>
          <p:cNvGrpSpPr/>
          <p:nvPr/>
        </p:nvGrpSpPr>
        <p:grpSpPr>
          <a:xfrm>
            <a:off x="6601069" y="3094306"/>
            <a:ext cx="356865" cy="356498"/>
            <a:chOff x="3763184" y="3817357"/>
            <a:chExt cx="356865" cy="356498"/>
          </a:xfrm>
        </p:grpSpPr>
        <p:sp>
          <p:nvSpPr>
            <p:cNvPr id="2380" name="Google Shape;2380;p98"/>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8"/>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8"/>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8"/>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98"/>
          <p:cNvGrpSpPr/>
          <p:nvPr/>
        </p:nvGrpSpPr>
        <p:grpSpPr>
          <a:xfrm>
            <a:off x="5974898" y="3094156"/>
            <a:ext cx="356865" cy="356498"/>
            <a:chOff x="3314750" y="3817357"/>
            <a:chExt cx="356865" cy="356498"/>
          </a:xfrm>
        </p:grpSpPr>
        <p:sp>
          <p:nvSpPr>
            <p:cNvPr id="2385" name="Google Shape;2385;p98"/>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98"/>
            <p:cNvGrpSpPr/>
            <p:nvPr/>
          </p:nvGrpSpPr>
          <p:grpSpPr>
            <a:xfrm>
              <a:off x="3394986" y="3894612"/>
              <a:ext cx="202339" cy="202323"/>
              <a:chOff x="935197" y="1793977"/>
              <a:chExt cx="256451" cy="256430"/>
            </a:xfrm>
          </p:grpSpPr>
          <p:sp>
            <p:nvSpPr>
              <p:cNvPr id="2387" name="Google Shape;2387;p9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9" name="Google Shape;2389;p98"/>
          <p:cNvGrpSpPr/>
          <p:nvPr/>
        </p:nvGrpSpPr>
        <p:grpSpPr>
          <a:xfrm>
            <a:off x="5405814" y="3094156"/>
            <a:ext cx="356865" cy="356865"/>
            <a:chOff x="2866317" y="3817357"/>
            <a:chExt cx="356865" cy="356865"/>
          </a:xfrm>
        </p:grpSpPr>
        <p:sp>
          <p:nvSpPr>
            <p:cNvPr id="2390" name="Google Shape;2390;p98"/>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8"/>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98"/>
          <p:cNvGrpSpPr/>
          <p:nvPr/>
        </p:nvGrpSpPr>
        <p:grpSpPr>
          <a:xfrm>
            <a:off x="7227632" y="3094319"/>
            <a:ext cx="356498" cy="356498"/>
            <a:chOff x="4211985" y="3817357"/>
            <a:chExt cx="356498" cy="356498"/>
          </a:xfrm>
        </p:grpSpPr>
        <p:sp>
          <p:nvSpPr>
            <p:cNvPr id="2393" name="Google Shape;2393;p98"/>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98"/>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a:effectLst>
              <a:outerShdw blurRad="85725" rotWithShape="0" algn="bl" dir="5400000" dist="4762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98"/>
          <p:cNvGrpSpPr/>
          <p:nvPr/>
        </p:nvGrpSpPr>
        <p:grpSpPr>
          <a:xfrm>
            <a:off x="1350086" y="1253123"/>
            <a:ext cx="2909559" cy="3059943"/>
            <a:chOff x="1009761" y="1231223"/>
            <a:chExt cx="2909559" cy="3059943"/>
          </a:xfrm>
        </p:grpSpPr>
        <p:grpSp>
          <p:nvGrpSpPr>
            <p:cNvPr id="2396" name="Google Shape;2396;p98"/>
            <p:cNvGrpSpPr/>
            <p:nvPr/>
          </p:nvGrpSpPr>
          <p:grpSpPr>
            <a:xfrm>
              <a:off x="1689326" y="1336595"/>
              <a:ext cx="1460701" cy="2954571"/>
              <a:chOff x="6269288" y="1253120"/>
              <a:chExt cx="1460701" cy="2954571"/>
            </a:xfrm>
          </p:grpSpPr>
          <p:sp>
            <p:nvSpPr>
              <p:cNvPr id="2397" name="Google Shape;2397;p98"/>
              <p:cNvSpPr/>
              <p:nvPr/>
            </p:nvSpPr>
            <p:spPr>
              <a:xfrm>
                <a:off x="6269288" y="1253120"/>
                <a:ext cx="1460701" cy="2954571"/>
              </a:xfrm>
              <a:custGeom>
                <a:rect b="b" l="l" r="r" t="t"/>
                <a:pathLst>
                  <a:path extrusionOk="0" h="102616" w="50732">
                    <a:moveTo>
                      <a:pt x="5715" y="0"/>
                    </a:moveTo>
                    <a:cubicBezTo>
                      <a:pt x="2554" y="0"/>
                      <a:pt x="1" y="2554"/>
                      <a:pt x="1" y="5684"/>
                    </a:cubicBezTo>
                    <a:lnTo>
                      <a:pt x="1" y="96932"/>
                    </a:lnTo>
                    <a:cubicBezTo>
                      <a:pt x="1" y="100063"/>
                      <a:pt x="2554" y="102616"/>
                      <a:pt x="5715" y="102616"/>
                    </a:cubicBezTo>
                    <a:lnTo>
                      <a:pt x="45047" y="102616"/>
                    </a:lnTo>
                    <a:cubicBezTo>
                      <a:pt x="48178" y="102616"/>
                      <a:pt x="50731" y="100063"/>
                      <a:pt x="50731" y="96932"/>
                    </a:cubicBezTo>
                    <a:lnTo>
                      <a:pt x="50731" y="5684"/>
                    </a:lnTo>
                    <a:cubicBezTo>
                      <a:pt x="50731" y="2554"/>
                      <a:pt x="48178" y="0"/>
                      <a:pt x="4504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98"/>
              <p:cNvSpPr/>
              <p:nvPr/>
            </p:nvSpPr>
            <p:spPr>
              <a:xfrm>
                <a:off x="6299500" y="1501676"/>
                <a:ext cx="1400294" cy="2665804"/>
              </a:xfrm>
              <a:custGeom>
                <a:rect b="b" l="l" r="r" t="t"/>
                <a:pathLst>
                  <a:path extrusionOk="0" h="46384" w="48634">
                    <a:moveTo>
                      <a:pt x="0" y="0"/>
                    </a:moveTo>
                    <a:lnTo>
                      <a:pt x="0" y="41429"/>
                    </a:lnTo>
                    <a:cubicBezTo>
                      <a:pt x="0" y="44165"/>
                      <a:pt x="2219" y="46384"/>
                      <a:pt x="4955" y="46384"/>
                    </a:cubicBezTo>
                    <a:lnTo>
                      <a:pt x="43709" y="46384"/>
                    </a:lnTo>
                    <a:cubicBezTo>
                      <a:pt x="46415" y="46384"/>
                      <a:pt x="48634" y="44165"/>
                      <a:pt x="48634" y="41429"/>
                    </a:cubicBezTo>
                    <a:lnTo>
                      <a:pt x="48634" y="0"/>
                    </a:lnTo>
                    <a:close/>
                  </a:path>
                </a:pathLst>
              </a:custGeom>
              <a:solidFill>
                <a:schemeClr val="dk2"/>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8"/>
              <p:cNvSpPr/>
              <p:nvPr/>
            </p:nvSpPr>
            <p:spPr>
              <a:xfrm>
                <a:off x="6299492" y="1294265"/>
                <a:ext cx="1400294" cy="207421"/>
              </a:xfrm>
              <a:custGeom>
                <a:rect b="b" l="l" r="r" t="t"/>
                <a:pathLst>
                  <a:path extrusionOk="0" h="7204" w="48634">
                    <a:moveTo>
                      <a:pt x="4955" y="0"/>
                    </a:moveTo>
                    <a:cubicBezTo>
                      <a:pt x="2219" y="0"/>
                      <a:pt x="0" y="2219"/>
                      <a:pt x="0" y="4954"/>
                    </a:cubicBezTo>
                    <a:lnTo>
                      <a:pt x="0" y="7204"/>
                    </a:lnTo>
                    <a:lnTo>
                      <a:pt x="48634" y="7204"/>
                    </a:lnTo>
                    <a:lnTo>
                      <a:pt x="48634" y="4954"/>
                    </a:lnTo>
                    <a:cubicBezTo>
                      <a:pt x="48634" y="2219"/>
                      <a:pt x="46415" y="0"/>
                      <a:pt x="43709" y="0"/>
                    </a:cubicBezTo>
                    <a:lnTo>
                      <a:pt x="26718" y="0"/>
                    </a:lnTo>
                    <a:cubicBezTo>
                      <a:pt x="25989" y="0"/>
                      <a:pt x="25381" y="456"/>
                      <a:pt x="25168" y="1125"/>
                    </a:cubicBezTo>
                    <a:cubicBezTo>
                      <a:pt x="25047" y="1459"/>
                      <a:pt x="24712" y="1702"/>
                      <a:pt x="24317" y="1702"/>
                    </a:cubicBezTo>
                    <a:cubicBezTo>
                      <a:pt x="23952" y="1702"/>
                      <a:pt x="23588" y="1489"/>
                      <a:pt x="23496" y="1125"/>
                    </a:cubicBezTo>
                    <a:cubicBezTo>
                      <a:pt x="23253" y="426"/>
                      <a:pt x="22615" y="0"/>
                      <a:pt x="21916" y="0"/>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98"/>
              <p:cNvGrpSpPr/>
              <p:nvPr/>
            </p:nvGrpSpPr>
            <p:grpSpPr>
              <a:xfrm>
                <a:off x="6411609" y="2294954"/>
                <a:ext cx="945544" cy="338113"/>
                <a:chOff x="3983904" y="1784897"/>
                <a:chExt cx="945544" cy="338113"/>
              </a:xfrm>
            </p:grpSpPr>
            <p:sp>
              <p:nvSpPr>
                <p:cNvPr id="2401" name="Google Shape;2401;p98"/>
                <p:cNvSpPr/>
                <p:nvPr/>
              </p:nvSpPr>
              <p:spPr>
                <a:xfrm>
                  <a:off x="3983904" y="1784897"/>
                  <a:ext cx="338622" cy="338113"/>
                </a:xfrm>
                <a:custGeom>
                  <a:rect b="b" l="l" r="r" t="t"/>
                  <a:pathLst>
                    <a:path extrusionOk="0" h="20579" w="20610">
                      <a:moveTo>
                        <a:pt x="10305" y="1"/>
                      </a:moveTo>
                      <a:cubicBezTo>
                        <a:pt x="4651" y="1"/>
                        <a:pt x="1" y="4621"/>
                        <a:pt x="1" y="10305"/>
                      </a:cubicBezTo>
                      <a:cubicBezTo>
                        <a:pt x="1" y="15958"/>
                        <a:pt x="4651" y="20579"/>
                        <a:pt x="10305" y="20579"/>
                      </a:cubicBezTo>
                      <a:cubicBezTo>
                        <a:pt x="16019" y="20579"/>
                        <a:pt x="20609" y="15958"/>
                        <a:pt x="20609" y="10305"/>
                      </a:cubicBezTo>
                      <a:cubicBezTo>
                        <a:pt x="20609" y="4621"/>
                        <a:pt x="15959" y="1"/>
                        <a:pt x="10305" y="1"/>
                      </a:cubicBezTo>
                      <a:close/>
                    </a:path>
                  </a:pathLst>
                </a:custGeom>
                <a:solidFill>
                  <a:schemeClr val="accen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8"/>
                <p:cNvSpPr/>
                <p:nvPr/>
              </p:nvSpPr>
              <p:spPr>
                <a:xfrm>
                  <a:off x="4086786" y="1833084"/>
                  <a:ext cx="133362" cy="121204"/>
                </a:xfrm>
                <a:custGeom>
                  <a:rect b="b" l="l" r="r" t="t"/>
                  <a:pathLst>
                    <a:path extrusionOk="0" h="7377" w="8117">
                      <a:moveTo>
                        <a:pt x="4017" y="0"/>
                      </a:moveTo>
                      <a:cubicBezTo>
                        <a:pt x="2363" y="0"/>
                        <a:pt x="870" y="1135"/>
                        <a:pt x="456" y="2843"/>
                      </a:cubicBezTo>
                      <a:cubicBezTo>
                        <a:pt x="0" y="4819"/>
                        <a:pt x="1216" y="6794"/>
                        <a:pt x="3192" y="7281"/>
                      </a:cubicBezTo>
                      <a:cubicBezTo>
                        <a:pt x="3472" y="7345"/>
                        <a:pt x="3753" y="7376"/>
                        <a:pt x="4030" y="7376"/>
                      </a:cubicBezTo>
                      <a:cubicBezTo>
                        <a:pt x="5706" y="7376"/>
                        <a:pt x="7238" y="6241"/>
                        <a:pt x="7630" y="4545"/>
                      </a:cubicBezTo>
                      <a:cubicBezTo>
                        <a:pt x="8116" y="2539"/>
                        <a:pt x="6870" y="563"/>
                        <a:pt x="4894" y="107"/>
                      </a:cubicBezTo>
                      <a:cubicBezTo>
                        <a:pt x="4600" y="35"/>
                        <a:pt x="4306" y="0"/>
                        <a:pt x="4017"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8"/>
                <p:cNvSpPr/>
                <p:nvPr/>
              </p:nvSpPr>
              <p:spPr>
                <a:xfrm>
                  <a:off x="4037349" y="1979667"/>
                  <a:ext cx="232238" cy="132853"/>
                </a:xfrm>
                <a:custGeom>
                  <a:rect b="b" l="l" r="r" t="t"/>
                  <a:pathLst>
                    <a:path extrusionOk="0" h="8086" w="14135">
                      <a:moveTo>
                        <a:pt x="7052" y="0"/>
                      </a:moveTo>
                      <a:cubicBezTo>
                        <a:pt x="3800" y="0"/>
                        <a:pt x="1003" y="2097"/>
                        <a:pt x="0" y="5015"/>
                      </a:cubicBezTo>
                      <a:cubicBezTo>
                        <a:pt x="1763" y="6900"/>
                        <a:pt x="4286" y="8085"/>
                        <a:pt x="7052" y="8085"/>
                      </a:cubicBezTo>
                      <a:cubicBezTo>
                        <a:pt x="9818" y="8085"/>
                        <a:pt x="12341" y="6900"/>
                        <a:pt x="14134" y="5015"/>
                      </a:cubicBezTo>
                      <a:cubicBezTo>
                        <a:pt x="13101" y="2097"/>
                        <a:pt x="10335" y="0"/>
                        <a:pt x="7052" y="0"/>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8"/>
                <p:cNvSpPr/>
                <p:nvPr/>
              </p:nvSpPr>
              <p:spPr>
                <a:xfrm>
                  <a:off x="4461224" y="1883910"/>
                  <a:ext cx="468224" cy="39417"/>
                </a:xfrm>
                <a:custGeom>
                  <a:rect b="b" l="l" r="r" t="t"/>
                  <a:pathLst>
                    <a:path extrusionOk="0" h="1369" w="16262">
                      <a:moveTo>
                        <a:pt x="699" y="1"/>
                      </a:moveTo>
                      <a:cubicBezTo>
                        <a:pt x="304" y="1"/>
                        <a:pt x="0" y="305"/>
                        <a:pt x="0" y="670"/>
                      </a:cubicBezTo>
                      <a:cubicBezTo>
                        <a:pt x="0" y="1065"/>
                        <a:pt x="304" y="1369"/>
                        <a:pt x="699" y="1369"/>
                      </a:cubicBezTo>
                      <a:lnTo>
                        <a:pt x="15593" y="1369"/>
                      </a:lnTo>
                      <a:cubicBezTo>
                        <a:pt x="15958" y="1369"/>
                        <a:pt x="16262" y="1065"/>
                        <a:pt x="16262" y="670"/>
                      </a:cubicBezTo>
                      <a:cubicBezTo>
                        <a:pt x="16262" y="305"/>
                        <a:pt x="15958" y="1"/>
                        <a:pt x="15563"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8"/>
                <p:cNvSpPr/>
                <p:nvPr/>
              </p:nvSpPr>
              <p:spPr>
                <a:xfrm>
                  <a:off x="4461224" y="1983678"/>
                  <a:ext cx="280093" cy="40310"/>
                </a:xfrm>
                <a:custGeom>
                  <a:rect b="b" l="l" r="r" t="t"/>
                  <a:pathLst>
                    <a:path extrusionOk="0" h="1400" w="9728">
                      <a:moveTo>
                        <a:pt x="670" y="1"/>
                      </a:moveTo>
                      <a:cubicBezTo>
                        <a:pt x="305" y="1"/>
                        <a:pt x="1" y="335"/>
                        <a:pt x="1" y="700"/>
                      </a:cubicBezTo>
                      <a:cubicBezTo>
                        <a:pt x="1" y="1095"/>
                        <a:pt x="305" y="1399"/>
                        <a:pt x="670" y="1399"/>
                      </a:cubicBezTo>
                      <a:lnTo>
                        <a:pt x="9028" y="1399"/>
                      </a:lnTo>
                      <a:cubicBezTo>
                        <a:pt x="9424" y="1399"/>
                        <a:pt x="9728" y="1095"/>
                        <a:pt x="9728" y="700"/>
                      </a:cubicBezTo>
                      <a:cubicBezTo>
                        <a:pt x="9728" y="335"/>
                        <a:pt x="9424" y="1"/>
                        <a:pt x="9028" y="1"/>
                      </a:cubicBezTo>
                      <a:close/>
                    </a:path>
                  </a:pathLst>
                </a:custGeom>
                <a:solidFill>
                  <a:schemeClr val="lt1"/>
                </a:solidFill>
                <a:ln>
                  <a:noFill/>
                </a:ln>
                <a:effectLst>
                  <a:outerShdw blurRad="57150" rotWithShape="0" algn="bl" dir="5400000" dist="47625">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98"/>
              <p:cNvGrpSpPr/>
              <p:nvPr/>
            </p:nvGrpSpPr>
            <p:grpSpPr>
              <a:xfrm>
                <a:off x="6374474" y="3331107"/>
                <a:ext cx="1250356" cy="572711"/>
                <a:chOff x="3946638" y="2450182"/>
                <a:chExt cx="1250356" cy="572711"/>
              </a:xfrm>
            </p:grpSpPr>
            <p:grpSp>
              <p:nvGrpSpPr>
                <p:cNvPr id="2407" name="Google Shape;2407;p98"/>
                <p:cNvGrpSpPr/>
                <p:nvPr/>
              </p:nvGrpSpPr>
              <p:grpSpPr>
                <a:xfrm>
                  <a:off x="3946638" y="2450182"/>
                  <a:ext cx="572731" cy="572711"/>
                  <a:chOff x="3169259" y="4128125"/>
                  <a:chExt cx="468223" cy="468207"/>
                </a:xfrm>
              </p:grpSpPr>
              <p:sp>
                <p:nvSpPr>
                  <p:cNvPr id="2408" name="Google Shape;2408;p98"/>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9" name="Google Shape;2409;p98"/>
                  <p:cNvGrpSpPr/>
                  <p:nvPr/>
                </p:nvGrpSpPr>
                <p:grpSpPr>
                  <a:xfrm rot="10800000">
                    <a:off x="3197403" y="4206377"/>
                    <a:ext cx="416424" cy="228450"/>
                    <a:chOff x="5092913" y="4207125"/>
                    <a:chExt cx="779675" cy="189224"/>
                  </a:xfrm>
                </p:grpSpPr>
                <p:sp>
                  <p:nvSpPr>
                    <p:cNvPr id="2410" name="Google Shape;2410;p98"/>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8"/>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8"/>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98"/>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2857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8"/>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98"/>
                <p:cNvGrpSpPr/>
                <p:nvPr/>
              </p:nvGrpSpPr>
              <p:grpSpPr>
                <a:xfrm>
                  <a:off x="4624263" y="2450182"/>
                  <a:ext cx="572731" cy="572711"/>
                  <a:chOff x="3169259" y="4128125"/>
                  <a:chExt cx="468223" cy="468207"/>
                </a:xfrm>
              </p:grpSpPr>
              <p:sp>
                <p:nvSpPr>
                  <p:cNvPr id="2416" name="Google Shape;2416;p98"/>
                  <p:cNvSpPr/>
                  <p:nvPr/>
                </p:nvSpPr>
                <p:spPr>
                  <a:xfrm>
                    <a:off x="3169259" y="4128125"/>
                    <a:ext cx="468223" cy="468207"/>
                  </a:xfrm>
                  <a:custGeom>
                    <a:rect b="b" l="l" r="r" t="t"/>
                    <a:pathLst>
                      <a:path extrusionOk="0" h="28299" w="28300">
                        <a:moveTo>
                          <a:pt x="25260" y="28298"/>
                        </a:moveTo>
                        <a:lnTo>
                          <a:pt x="3040" y="28298"/>
                        </a:lnTo>
                        <a:cubicBezTo>
                          <a:pt x="1369" y="28298"/>
                          <a:pt x="1" y="26931"/>
                          <a:pt x="1" y="25259"/>
                        </a:cubicBezTo>
                        <a:lnTo>
                          <a:pt x="1" y="3040"/>
                        </a:lnTo>
                        <a:cubicBezTo>
                          <a:pt x="1" y="1368"/>
                          <a:pt x="1369" y="0"/>
                          <a:pt x="3040" y="0"/>
                        </a:cubicBezTo>
                        <a:lnTo>
                          <a:pt x="25260" y="0"/>
                        </a:lnTo>
                        <a:cubicBezTo>
                          <a:pt x="26931" y="0"/>
                          <a:pt x="28299" y="1368"/>
                          <a:pt x="28299" y="3040"/>
                        </a:cubicBezTo>
                        <a:lnTo>
                          <a:pt x="28299" y="25259"/>
                        </a:lnTo>
                        <a:cubicBezTo>
                          <a:pt x="28299" y="26931"/>
                          <a:pt x="26931" y="28298"/>
                          <a:pt x="25260" y="28298"/>
                        </a:cubicBezTo>
                        <a:close/>
                      </a:path>
                    </a:pathLst>
                  </a:custGeom>
                  <a:gradFill>
                    <a:gsLst>
                      <a:gs pos="0">
                        <a:schemeClr val="lt1"/>
                      </a:gs>
                      <a:gs pos="100000">
                        <a:schemeClr val="lt2"/>
                      </a:gs>
                    </a:gsLst>
                    <a:lin ang="5400012" scaled="0"/>
                  </a:gra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7" name="Google Shape;2417;p98"/>
                  <p:cNvGrpSpPr/>
                  <p:nvPr/>
                </p:nvGrpSpPr>
                <p:grpSpPr>
                  <a:xfrm rot="10800000">
                    <a:off x="3197403" y="4206377"/>
                    <a:ext cx="416424" cy="228450"/>
                    <a:chOff x="5092913" y="4207125"/>
                    <a:chExt cx="779675" cy="189224"/>
                  </a:xfrm>
                </p:grpSpPr>
                <p:sp>
                  <p:nvSpPr>
                    <p:cNvPr id="2418" name="Google Shape;2418;p98"/>
                    <p:cNvSpPr/>
                    <p:nvPr/>
                  </p:nvSpPr>
                  <p:spPr>
                    <a:xfrm>
                      <a:off x="5092913" y="4207125"/>
                      <a:ext cx="779675" cy="30425"/>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8"/>
                    <p:cNvSpPr/>
                    <p:nvPr/>
                  </p:nvSpPr>
                  <p:spPr>
                    <a:xfrm>
                      <a:off x="5092913" y="4286900"/>
                      <a:ext cx="779675" cy="30425"/>
                    </a:xfrm>
                    <a:custGeom>
                      <a:rect b="b" l="l" r="r" t="t"/>
                      <a:pathLst>
                        <a:path extrusionOk="0" h="1217" w="31187">
                          <a:moveTo>
                            <a:pt x="609" y="1"/>
                          </a:moveTo>
                          <a:cubicBezTo>
                            <a:pt x="274" y="1"/>
                            <a:pt x="1" y="275"/>
                            <a:pt x="1" y="609"/>
                          </a:cubicBezTo>
                          <a:cubicBezTo>
                            <a:pt x="1" y="974"/>
                            <a:pt x="274" y="1217"/>
                            <a:pt x="609" y="1217"/>
                          </a:cubicBezTo>
                          <a:lnTo>
                            <a:pt x="30579" y="1217"/>
                          </a:lnTo>
                          <a:cubicBezTo>
                            <a:pt x="30913" y="1217"/>
                            <a:pt x="31187" y="913"/>
                            <a:pt x="31187" y="609"/>
                          </a:cubicBezTo>
                          <a:cubicBezTo>
                            <a:pt x="31187" y="275"/>
                            <a:pt x="30913" y="1"/>
                            <a:pt x="30579" y="1"/>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98"/>
                    <p:cNvSpPr/>
                    <p:nvPr/>
                  </p:nvSpPr>
                  <p:spPr>
                    <a:xfrm>
                      <a:off x="5092919" y="4365952"/>
                      <a:ext cx="489052" cy="30397"/>
                    </a:xfrm>
                    <a:custGeom>
                      <a:rect b="b" l="l" r="r" t="t"/>
                      <a:pathLst>
                        <a:path extrusionOk="0" h="1216" w="11825">
                          <a:moveTo>
                            <a:pt x="609" y="0"/>
                          </a:moveTo>
                          <a:cubicBezTo>
                            <a:pt x="274" y="0"/>
                            <a:pt x="1" y="274"/>
                            <a:pt x="1" y="608"/>
                          </a:cubicBezTo>
                          <a:cubicBezTo>
                            <a:pt x="1" y="942"/>
                            <a:pt x="274" y="1216"/>
                            <a:pt x="609" y="1216"/>
                          </a:cubicBezTo>
                          <a:lnTo>
                            <a:pt x="11217" y="1216"/>
                          </a:lnTo>
                          <a:cubicBezTo>
                            <a:pt x="11551" y="1216"/>
                            <a:pt x="11825" y="942"/>
                            <a:pt x="11825" y="608"/>
                          </a:cubicBezTo>
                          <a:cubicBezTo>
                            <a:pt x="11825" y="274"/>
                            <a:pt x="11551" y="0"/>
                            <a:pt x="11217"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98"/>
                  <p:cNvSpPr/>
                  <p:nvPr/>
                </p:nvSpPr>
                <p:spPr>
                  <a:xfrm rot="10800000">
                    <a:off x="3197236" y="4495710"/>
                    <a:ext cx="416424" cy="36732"/>
                  </a:xfrm>
                  <a:custGeom>
                    <a:rect b="b" l="l" r="r" t="t"/>
                    <a:pathLst>
                      <a:path extrusionOk="0" h="1217" w="31187">
                        <a:moveTo>
                          <a:pt x="609" y="0"/>
                        </a:moveTo>
                        <a:cubicBezTo>
                          <a:pt x="274" y="0"/>
                          <a:pt x="1" y="274"/>
                          <a:pt x="1" y="608"/>
                        </a:cubicBezTo>
                        <a:cubicBezTo>
                          <a:pt x="1" y="973"/>
                          <a:pt x="274" y="1216"/>
                          <a:pt x="609" y="1216"/>
                        </a:cubicBezTo>
                        <a:lnTo>
                          <a:pt x="30579" y="1216"/>
                        </a:lnTo>
                        <a:cubicBezTo>
                          <a:pt x="30913" y="1216"/>
                          <a:pt x="31187" y="973"/>
                          <a:pt x="31187" y="608"/>
                        </a:cubicBezTo>
                        <a:cubicBezTo>
                          <a:pt x="31187" y="274"/>
                          <a:pt x="30913" y="0"/>
                          <a:pt x="30579" y="0"/>
                        </a:cubicBezTo>
                        <a:close/>
                      </a:path>
                    </a:pathLst>
                  </a:custGeom>
                  <a:solidFill>
                    <a:schemeClr val="lt1"/>
                  </a:solidFill>
                  <a:ln>
                    <a:noFill/>
                  </a:ln>
                  <a:effectLst>
                    <a:outerShdw blurRad="57150" rotWithShape="0" algn="bl" dir="5400000" dist="9525">
                      <a:schemeClr val="dk1">
                        <a:alpha val="2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98"/>
                  <p:cNvSpPr/>
                  <p:nvPr/>
                </p:nvSpPr>
                <p:spPr>
                  <a:xfrm>
                    <a:off x="3205475" y="4163700"/>
                    <a:ext cx="122191" cy="121221"/>
                  </a:xfrm>
                  <a:custGeom>
                    <a:rect b="b" l="l" r="r" t="t"/>
                    <a:pathLst>
                      <a:path extrusionOk="0" h="3558" w="3587">
                        <a:moveTo>
                          <a:pt x="0" y="1"/>
                        </a:moveTo>
                        <a:lnTo>
                          <a:pt x="0" y="3557"/>
                        </a:lnTo>
                        <a:lnTo>
                          <a:pt x="3587" y="3557"/>
                        </a:lnTo>
                        <a:lnTo>
                          <a:pt x="35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3" name="Google Shape;2423;p98"/>
              <p:cNvGrpSpPr/>
              <p:nvPr/>
            </p:nvGrpSpPr>
            <p:grpSpPr>
              <a:xfrm>
                <a:off x="6367809" y="1547575"/>
                <a:ext cx="1263687" cy="691367"/>
                <a:chOff x="3933325" y="3072950"/>
                <a:chExt cx="1263687" cy="691367"/>
              </a:xfrm>
            </p:grpSpPr>
            <p:sp>
              <p:nvSpPr>
                <p:cNvPr id="2424" name="Google Shape;2424;p98"/>
                <p:cNvSpPr/>
                <p:nvPr/>
              </p:nvSpPr>
              <p:spPr>
                <a:xfrm>
                  <a:off x="3933325" y="3072950"/>
                  <a:ext cx="1263687" cy="691367"/>
                </a:xfrm>
                <a:custGeom>
                  <a:rect b="b" l="l" r="r" t="t"/>
                  <a:pathLst>
                    <a:path extrusionOk="0" h="29423" w="40063">
                      <a:moveTo>
                        <a:pt x="1916" y="0"/>
                      </a:moveTo>
                      <a:cubicBezTo>
                        <a:pt x="852" y="0"/>
                        <a:pt x="1" y="882"/>
                        <a:pt x="1" y="1945"/>
                      </a:cubicBezTo>
                      <a:lnTo>
                        <a:pt x="1" y="27478"/>
                      </a:lnTo>
                      <a:cubicBezTo>
                        <a:pt x="1" y="28541"/>
                        <a:pt x="852" y="29423"/>
                        <a:pt x="1916" y="29423"/>
                      </a:cubicBezTo>
                      <a:lnTo>
                        <a:pt x="38148" y="29423"/>
                      </a:lnTo>
                      <a:cubicBezTo>
                        <a:pt x="39211" y="29423"/>
                        <a:pt x="40063" y="28541"/>
                        <a:pt x="40063" y="27478"/>
                      </a:cubicBezTo>
                      <a:lnTo>
                        <a:pt x="40063" y="1976"/>
                      </a:lnTo>
                      <a:cubicBezTo>
                        <a:pt x="40063" y="882"/>
                        <a:pt x="39211" y="0"/>
                        <a:pt x="38148"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76200">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98"/>
                <p:cNvSpPr/>
                <p:nvPr/>
              </p:nvSpPr>
              <p:spPr>
                <a:xfrm>
                  <a:off x="3999600" y="3133752"/>
                  <a:ext cx="1116558" cy="454457"/>
                </a:xfrm>
                <a:custGeom>
                  <a:rect b="b" l="l" r="r" t="t"/>
                  <a:pathLst>
                    <a:path extrusionOk="0"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solidFill>
                  <a:schemeClr val="lt1"/>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98"/>
                <p:cNvSpPr/>
                <p:nvPr/>
              </p:nvSpPr>
              <p:spPr>
                <a:xfrm>
                  <a:off x="3999630" y="3133752"/>
                  <a:ext cx="1116558" cy="454457"/>
                </a:xfrm>
                <a:custGeom>
                  <a:rect b="b" l="l" r="r" t="t"/>
                  <a:pathLst>
                    <a:path extrusionOk="0" fill="none" h="11430" w="20700">
                      <a:moveTo>
                        <a:pt x="19180" y="11430"/>
                      </a:moveTo>
                      <a:lnTo>
                        <a:pt x="1520" y="11430"/>
                      </a:lnTo>
                      <a:cubicBezTo>
                        <a:pt x="669" y="11430"/>
                        <a:pt x="0" y="10761"/>
                        <a:pt x="0" y="9910"/>
                      </a:cubicBezTo>
                      <a:lnTo>
                        <a:pt x="0" y="1521"/>
                      </a:lnTo>
                      <a:cubicBezTo>
                        <a:pt x="0" y="670"/>
                        <a:pt x="669" y="1"/>
                        <a:pt x="1520" y="1"/>
                      </a:cubicBezTo>
                      <a:lnTo>
                        <a:pt x="19180" y="1"/>
                      </a:lnTo>
                      <a:cubicBezTo>
                        <a:pt x="20031" y="1"/>
                        <a:pt x="20700" y="670"/>
                        <a:pt x="20700" y="1521"/>
                      </a:cubicBezTo>
                      <a:lnTo>
                        <a:pt x="20700" y="9910"/>
                      </a:lnTo>
                      <a:cubicBezTo>
                        <a:pt x="20700" y="10761"/>
                        <a:pt x="20031" y="11430"/>
                        <a:pt x="19180" y="11430"/>
                      </a:cubicBezTo>
                      <a:close/>
                    </a:path>
                  </a:pathLst>
                </a:custGeom>
                <a:noFill/>
                <a:ln cap="flat" cmpd="sng" w="9875">
                  <a:solidFill>
                    <a:schemeClr val="lt1"/>
                  </a:solidFill>
                  <a:prstDash val="solid"/>
                  <a:miter lim="30395"/>
                  <a:headEnd len="sm" w="sm" type="none"/>
                  <a:tailEnd len="sm" w="sm" type="none"/>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8"/>
                <p:cNvSpPr/>
                <p:nvPr/>
              </p:nvSpPr>
              <p:spPr>
                <a:xfrm>
                  <a:off x="4526038" y="3291562"/>
                  <a:ext cx="95896" cy="112717"/>
                </a:xfrm>
                <a:custGeom>
                  <a:rect b="b" l="l" r="r" t="t"/>
                  <a:pathLst>
                    <a:path extrusionOk="0" h="4074" w="3466">
                      <a:moveTo>
                        <a:pt x="3222" y="1703"/>
                      </a:moveTo>
                      <a:lnTo>
                        <a:pt x="578" y="152"/>
                      </a:lnTo>
                      <a:cubicBezTo>
                        <a:pt x="304" y="0"/>
                        <a:pt x="0" y="183"/>
                        <a:pt x="0" y="487"/>
                      </a:cubicBezTo>
                      <a:lnTo>
                        <a:pt x="0" y="3557"/>
                      </a:lnTo>
                      <a:cubicBezTo>
                        <a:pt x="0" y="3861"/>
                        <a:pt x="304" y="4073"/>
                        <a:pt x="578" y="3921"/>
                      </a:cubicBezTo>
                      <a:lnTo>
                        <a:pt x="3222" y="2341"/>
                      </a:lnTo>
                      <a:cubicBezTo>
                        <a:pt x="3466" y="2250"/>
                        <a:pt x="3466" y="1855"/>
                        <a:pt x="3222" y="1703"/>
                      </a:cubicBezTo>
                      <a:close/>
                    </a:path>
                  </a:pathLst>
                </a:custGeom>
                <a:solidFill>
                  <a:schemeClr val="accent3"/>
                </a:solidFill>
                <a:ln>
                  <a:noFill/>
                </a:ln>
                <a:effectLst>
                  <a:outerShdw blurRad="57150" rotWithShape="0" algn="bl" dir="5400000" dist="19050">
                    <a:schemeClr val="dk1">
                      <a:alpha val="16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8" name="Google Shape;2428;p98"/>
                <p:cNvCxnSpPr/>
                <p:nvPr/>
              </p:nvCxnSpPr>
              <p:spPr>
                <a:xfrm>
                  <a:off x="3999600" y="3655950"/>
                  <a:ext cx="1116600" cy="0"/>
                </a:xfrm>
                <a:prstGeom prst="straightConnector1">
                  <a:avLst/>
                </a:prstGeom>
                <a:noFill/>
                <a:ln cap="rnd" cmpd="sng" w="19050">
                  <a:solidFill>
                    <a:schemeClr val="lt1"/>
                  </a:solidFill>
                  <a:prstDash val="solid"/>
                  <a:round/>
                  <a:headEnd len="med" w="med" type="none"/>
                  <a:tailEnd len="med" w="med" type="none"/>
                </a:ln>
                <a:effectLst>
                  <a:outerShdw blurRad="57150" rotWithShape="0" algn="bl" dir="5400000" dist="28575">
                    <a:schemeClr val="dk1">
                      <a:alpha val="17000"/>
                    </a:schemeClr>
                  </a:outerShdw>
                </a:effectLst>
              </p:spPr>
            </p:cxnSp>
            <p:cxnSp>
              <p:nvCxnSpPr>
                <p:cNvPr id="2429" name="Google Shape;2429;p98"/>
                <p:cNvCxnSpPr/>
                <p:nvPr/>
              </p:nvCxnSpPr>
              <p:spPr>
                <a:xfrm>
                  <a:off x="3999600" y="3655950"/>
                  <a:ext cx="392100" cy="0"/>
                </a:xfrm>
                <a:prstGeom prst="straightConnector1">
                  <a:avLst/>
                </a:prstGeom>
                <a:noFill/>
                <a:ln cap="rnd" cmpd="sng" w="19050">
                  <a:solidFill>
                    <a:schemeClr val="accent3"/>
                  </a:solidFill>
                  <a:prstDash val="solid"/>
                  <a:round/>
                  <a:headEnd len="med" w="med" type="none"/>
                  <a:tailEnd len="med" w="med" type="none"/>
                </a:ln>
              </p:spPr>
            </p:cxnSp>
            <p:sp>
              <p:nvSpPr>
                <p:cNvPr id="2430" name="Google Shape;2430;p98"/>
                <p:cNvSpPr/>
                <p:nvPr/>
              </p:nvSpPr>
              <p:spPr>
                <a:xfrm>
                  <a:off x="4352789" y="3621042"/>
                  <a:ext cx="69833" cy="69833"/>
                </a:xfrm>
                <a:custGeom>
                  <a:rect b="b" l="l" r="r" t="t"/>
                  <a:pathLst>
                    <a:path extrusionOk="0" h="2524" w="2524">
                      <a:moveTo>
                        <a:pt x="2524" y="1277"/>
                      </a:moveTo>
                      <a:cubicBezTo>
                        <a:pt x="2524" y="1976"/>
                        <a:pt x="1977" y="2524"/>
                        <a:pt x="1277" y="2524"/>
                      </a:cubicBezTo>
                      <a:cubicBezTo>
                        <a:pt x="578" y="2524"/>
                        <a:pt x="1" y="1976"/>
                        <a:pt x="1" y="1277"/>
                      </a:cubicBezTo>
                      <a:cubicBezTo>
                        <a:pt x="1" y="578"/>
                        <a:pt x="578" y="1"/>
                        <a:pt x="1277" y="1"/>
                      </a:cubicBezTo>
                      <a:cubicBezTo>
                        <a:pt x="1977" y="1"/>
                        <a:pt x="2524" y="578"/>
                        <a:pt x="2524" y="1277"/>
                      </a:cubicBezTo>
                      <a:close/>
                    </a:path>
                  </a:pathLst>
                </a:custGeom>
                <a:solidFill>
                  <a:schemeClr val="accent3"/>
                </a:solidFill>
                <a:ln>
                  <a:noFill/>
                </a:ln>
                <a:effectLst>
                  <a:outerShdw blurRad="57150" rotWithShape="0" algn="bl" dir="5400000" dist="28575">
                    <a:schemeClr val="dk1">
                      <a:alpha val="17000"/>
                    </a:schemeClr>
                  </a:outerShdw>
                  <a:reflection blurRad="0" dir="5400000" dist="76200" endA="0" endPos="28000" fadeDir="5400012" kx="0" rotWithShape="0" algn="bl" stA="5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98"/>
              <p:cNvGrpSpPr/>
              <p:nvPr/>
            </p:nvGrpSpPr>
            <p:grpSpPr>
              <a:xfrm>
                <a:off x="6368925" y="2725275"/>
                <a:ext cx="1261265" cy="278125"/>
                <a:chOff x="3941675" y="3805000"/>
                <a:chExt cx="1261265" cy="278125"/>
              </a:xfrm>
            </p:grpSpPr>
            <p:grpSp>
              <p:nvGrpSpPr>
                <p:cNvPr id="2432" name="Google Shape;2432;p98"/>
                <p:cNvGrpSpPr/>
                <p:nvPr/>
              </p:nvGrpSpPr>
              <p:grpSpPr>
                <a:xfrm>
                  <a:off x="4603813" y="3813725"/>
                  <a:ext cx="599127" cy="260675"/>
                  <a:chOff x="3946650" y="3813725"/>
                  <a:chExt cx="572724" cy="260675"/>
                </a:xfrm>
              </p:grpSpPr>
              <p:sp>
                <p:nvSpPr>
                  <p:cNvPr id="2433" name="Google Shape;2433;p98"/>
                  <p:cNvSpPr/>
                  <p:nvPr/>
                </p:nvSpPr>
                <p:spPr>
                  <a:xfrm>
                    <a:off x="3946650" y="3813725"/>
                    <a:ext cx="270247" cy="30425"/>
                  </a:xfrm>
                  <a:custGeom>
                    <a:rect b="b" l="l" r="r" t="t"/>
                    <a:pathLst>
                      <a:path extrusionOk="0" h="1217" w="12737">
                        <a:moveTo>
                          <a:pt x="12098" y="1216"/>
                        </a:moveTo>
                        <a:lnTo>
                          <a:pt x="609" y="1216"/>
                        </a:lnTo>
                        <a:cubicBezTo>
                          <a:pt x="275" y="1216"/>
                          <a:pt x="1" y="943"/>
                          <a:pt x="1" y="608"/>
                        </a:cubicBezTo>
                        <a:lnTo>
                          <a:pt x="1" y="608"/>
                        </a:lnTo>
                        <a:cubicBezTo>
                          <a:pt x="1" y="244"/>
                          <a:pt x="275" y="1"/>
                          <a:pt x="609" y="1"/>
                        </a:cubicBezTo>
                        <a:lnTo>
                          <a:pt x="12098" y="1"/>
                        </a:lnTo>
                        <a:cubicBezTo>
                          <a:pt x="12433" y="1"/>
                          <a:pt x="12706" y="244"/>
                          <a:pt x="12706" y="608"/>
                        </a:cubicBezTo>
                        <a:lnTo>
                          <a:pt x="12706" y="608"/>
                        </a:lnTo>
                        <a:cubicBezTo>
                          <a:pt x="12737" y="943"/>
                          <a:pt x="12433" y="1216"/>
                          <a:pt x="12098"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8"/>
                  <p:cNvSpPr/>
                  <p:nvPr/>
                </p:nvSpPr>
                <p:spPr>
                  <a:xfrm>
                    <a:off x="3946650" y="3888200"/>
                    <a:ext cx="572724" cy="30425"/>
                  </a:xfrm>
                  <a:custGeom>
                    <a:rect b="b" l="l" r="r" t="t"/>
                    <a:pathLst>
                      <a:path extrusionOk="0" h="1217" w="26993">
                        <a:moveTo>
                          <a:pt x="26384" y="1216"/>
                        </a:moveTo>
                        <a:lnTo>
                          <a:pt x="609" y="1216"/>
                        </a:lnTo>
                        <a:cubicBezTo>
                          <a:pt x="275" y="1216"/>
                          <a:pt x="1" y="973"/>
                          <a:pt x="1" y="608"/>
                        </a:cubicBezTo>
                        <a:lnTo>
                          <a:pt x="1" y="608"/>
                        </a:lnTo>
                        <a:cubicBezTo>
                          <a:pt x="1" y="274"/>
                          <a:pt x="275" y="0"/>
                          <a:pt x="609" y="0"/>
                        </a:cubicBezTo>
                        <a:lnTo>
                          <a:pt x="26384" y="0"/>
                        </a:lnTo>
                        <a:cubicBezTo>
                          <a:pt x="26719" y="0"/>
                          <a:pt x="26992" y="274"/>
                          <a:pt x="26992" y="608"/>
                        </a:cubicBezTo>
                        <a:lnTo>
                          <a:pt x="26992" y="608"/>
                        </a:lnTo>
                        <a:cubicBezTo>
                          <a:pt x="26992" y="97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8"/>
                  <p:cNvSpPr/>
                  <p:nvPr/>
                </p:nvSpPr>
                <p:spPr>
                  <a:xfrm>
                    <a:off x="3946650" y="3967225"/>
                    <a:ext cx="572724" cy="30425"/>
                  </a:xfrm>
                  <a:custGeom>
                    <a:rect b="b" l="l" r="r" t="t"/>
                    <a:pathLst>
                      <a:path extrusionOk="0" h="1217" w="26993">
                        <a:moveTo>
                          <a:pt x="26384" y="1216"/>
                        </a:moveTo>
                        <a:lnTo>
                          <a:pt x="609" y="1216"/>
                        </a:lnTo>
                        <a:cubicBezTo>
                          <a:pt x="275" y="1216"/>
                          <a:pt x="1" y="943"/>
                          <a:pt x="1" y="608"/>
                        </a:cubicBezTo>
                        <a:lnTo>
                          <a:pt x="1" y="608"/>
                        </a:lnTo>
                        <a:cubicBezTo>
                          <a:pt x="1" y="274"/>
                          <a:pt x="275" y="0"/>
                          <a:pt x="609" y="0"/>
                        </a:cubicBezTo>
                        <a:lnTo>
                          <a:pt x="26384" y="0"/>
                        </a:lnTo>
                        <a:cubicBezTo>
                          <a:pt x="26719" y="0"/>
                          <a:pt x="26992" y="274"/>
                          <a:pt x="26992" y="608"/>
                        </a:cubicBezTo>
                        <a:lnTo>
                          <a:pt x="26992" y="608"/>
                        </a:lnTo>
                        <a:cubicBezTo>
                          <a:pt x="26992" y="943"/>
                          <a:pt x="26719" y="1216"/>
                          <a:pt x="26384"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8"/>
                  <p:cNvSpPr/>
                  <p:nvPr/>
                </p:nvSpPr>
                <p:spPr>
                  <a:xfrm>
                    <a:off x="3946650" y="4043975"/>
                    <a:ext cx="495323" cy="30425"/>
                  </a:xfrm>
                  <a:custGeom>
                    <a:rect b="b" l="l" r="r" t="t"/>
                    <a:pathLst>
                      <a:path extrusionOk="0" h="1217" w="23345">
                        <a:moveTo>
                          <a:pt x="22676" y="1216"/>
                        </a:moveTo>
                        <a:lnTo>
                          <a:pt x="609" y="1216"/>
                        </a:lnTo>
                        <a:cubicBezTo>
                          <a:pt x="275" y="1216"/>
                          <a:pt x="1" y="973"/>
                          <a:pt x="1" y="608"/>
                        </a:cubicBezTo>
                        <a:lnTo>
                          <a:pt x="1" y="608"/>
                        </a:lnTo>
                        <a:cubicBezTo>
                          <a:pt x="1" y="274"/>
                          <a:pt x="275" y="0"/>
                          <a:pt x="609" y="0"/>
                        </a:cubicBezTo>
                        <a:lnTo>
                          <a:pt x="22676" y="0"/>
                        </a:lnTo>
                        <a:cubicBezTo>
                          <a:pt x="23011" y="0"/>
                          <a:pt x="23284" y="274"/>
                          <a:pt x="23284" y="608"/>
                        </a:cubicBezTo>
                        <a:lnTo>
                          <a:pt x="23284" y="608"/>
                        </a:lnTo>
                        <a:cubicBezTo>
                          <a:pt x="23345" y="943"/>
                          <a:pt x="23071" y="1216"/>
                          <a:pt x="22676" y="1216"/>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98"/>
                <p:cNvGrpSpPr/>
                <p:nvPr/>
              </p:nvGrpSpPr>
              <p:grpSpPr>
                <a:xfrm>
                  <a:off x="3941675" y="3805000"/>
                  <a:ext cx="599146" cy="278125"/>
                  <a:chOff x="4597860" y="3805000"/>
                  <a:chExt cx="599146" cy="278125"/>
                </a:xfrm>
              </p:grpSpPr>
              <p:sp>
                <p:nvSpPr>
                  <p:cNvPr id="2438" name="Google Shape;2438;p98"/>
                  <p:cNvSpPr/>
                  <p:nvPr/>
                </p:nvSpPr>
                <p:spPr>
                  <a:xfrm>
                    <a:off x="4597860" y="3805000"/>
                    <a:ext cx="258712" cy="278125"/>
                  </a:xfrm>
                  <a:custGeom>
                    <a:rect b="b" l="l" r="r" t="t"/>
                    <a:pathLst>
                      <a:path extrusionOk="0" h="11125" w="11125">
                        <a:moveTo>
                          <a:pt x="9301" y="11125"/>
                        </a:moveTo>
                        <a:lnTo>
                          <a:pt x="1824" y="11125"/>
                        </a:lnTo>
                        <a:cubicBezTo>
                          <a:pt x="821" y="11125"/>
                          <a:pt x="0" y="10335"/>
                          <a:pt x="0" y="9301"/>
                        </a:cubicBezTo>
                        <a:lnTo>
                          <a:pt x="0" y="1824"/>
                        </a:lnTo>
                        <a:cubicBezTo>
                          <a:pt x="0" y="821"/>
                          <a:pt x="790" y="0"/>
                          <a:pt x="1824" y="0"/>
                        </a:cubicBezTo>
                        <a:lnTo>
                          <a:pt x="9301" y="0"/>
                        </a:lnTo>
                        <a:cubicBezTo>
                          <a:pt x="10304" y="0"/>
                          <a:pt x="11125" y="790"/>
                          <a:pt x="11125" y="1824"/>
                        </a:cubicBezTo>
                        <a:lnTo>
                          <a:pt x="11125" y="9301"/>
                        </a:lnTo>
                        <a:cubicBezTo>
                          <a:pt x="11095" y="10335"/>
                          <a:pt x="10304" y="11125"/>
                          <a:pt x="9301" y="11125"/>
                        </a:cubicBezTo>
                        <a:close/>
                      </a:path>
                    </a:pathLst>
                  </a:custGeom>
                  <a:solidFill>
                    <a:schemeClr val="accen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8"/>
                  <p:cNvSpPr/>
                  <p:nvPr/>
                </p:nvSpPr>
                <p:spPr>
                  <a:xfrm>
                    <a:off x="4887389" y="3817900"/>
                    <a:ext cx="309617" cy="62350"/>
                  </a:xfrm>
                  <a:custGeom>
                    <a:rect b="b" l="l" r="r" t="t"/>
                    <a:pathLst>
                      <a:path extrusionOk="0" h="2494" w="13314">
                        <a:moveTo>
                          <a:pt x="12736" y="2493"/>
                        </a:moveTo>
                        <a:lnTo>
                          <a:pt x="547" y="2493"/>
                        </a:lnTo>
                        <a:cubicBezTo>
                          <a:pt x="243" y="2493"/>
                          <a:pt x="0" y="2250"/>
                          <a:pt x="0" y="1946"/>
                        </a:cubicBezTo>
                        <a:lnTo>
                          <a:pt x="0" y="548"/>
                        </a:lnTo>
                        <a:cubicBezTo>
                          <a:pt x="0" y="244"/>
                          <a:pt x="243" y="1"/>
                          <a:pt x="547" y="1"/>
                        </a:cubicBezTo>
                        <a:lnTo>
                          <a:pt x="12736" y="1"/>
                        </a:lnTo>
                        <a:cubicBezTo>
                          <a:pt x="13040" y="1"/>
                          <a:pt x="13253" y="244"/>
                          <a:pt x="13253" y="548"/>
                        </a:cubicBezTo>
                        <a:lnTo>
                          <a:pt x="13253" y="1946"/>
                        </a:lnTo>
                        <a:cubicBezTo>
                          <a:pt x="13313" y="2250"/>
                          <a:pt x="13040" y="2493"/>
                          <a:pt x="12736" y="2493"/>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8"/>
                  <p:cNvSpPr/>
                  <p:nvPr/>
                </p:nvSpPr>
                <p:spPr>
                  <a:xfrm>
                    <a:off x="4887389" y="3933400"/>
                    <a:ext cx="309617" cy="26625"/>
                  </a:xfrm>
                  <a:custGeom>
                    <a:rect b="b" l="l" r="r" t="t"/>
                    <a:pathLst>
                      <a:path extrusionOk="0" h="1065" w="13314">
                        <a:moveTo>
                          <a:pt x="12736" y="1065"/>
                        </a:moveTo>
                        <a:lnTo>
                          <a:pt x="547" y="1065"/>
                        </a:lnTo>
                        <a:cubicBezTo>
                          <a:pt x="243" y="1065"/>
                          <a:pt x="0" y="822"/>
                          <a:pt x="0" y="518"/>
                        </a:cubicBezTo>
                        <a:lnTo>
                          <a:pt x="0" y="518"/>
                        </a:lnTo>
                        <a:cubicBezTo>
                          <a:pt x="0" y="214"/>
                          <a:pt x="243" y="1"/>
                          <a:pt x="547" y="1"/>
                        </a:cubicBezTo>
                        <a:lnTo>
                          <a:pt x="12736" y="1"/>
                        </a:lnTo>
                        <a:cubicBezTo>
                          <a:pt x="13040" y="1"/>
                          <a:pt x="13253" y="214"/>
                          <a:pt x="13253" y="518"/>
                        </a:cubicBezTo>
                        <a:lnTo>
                          <a:pt x="13253" y="518"/>
                        </a:lnTo>
                        <a:cubicBezTo>
                          <a:pt x="13313" y="822"/>
                          <a:pt x="13040" y="1065"/>
                          <a:pt x="12736"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98"/>
                  <p:cNvSpPr/>
                  <p:nvPr/>
                </p:nvSpPr>
                <p:spPr>
                  <a:xfrm>
                    <a:off x="4888784" y="3990400"/>
                    <a:ext cx="252387" cy="26625"/>
                  </a:xfrm>
                  <a:custGeom>
                    <a:rect b="b" l="l" r="r" t="t"/>
                    <a:pathLst>
                      <a:path extrusionOk="0" h="1065" w="10853">
                        <a:moveTo>
                          <a:pt x="10335" y="1065"/>
                        </a:moveTo>
                        <a:lnTo>
                          <a:pt x="518" y="1065"/>
                        </a:lnTo>
                        <a:cubicBezTo>
                          <a:pt x="214" y="1065"/>
                          <a:pt x="1" y="821"/>
                          <a:pt x="1" y="517"/>
                        </a:cubicBezTo>
                        <a:lnTo>
                          <a:pt x="1" y="517"/>
                        </a:lnTo>
                        <a:cubicBezTo>
                          <a:pt x="1" y="213"/>
                          <a:pt x="214" y="1"/>
                          <a:pt x="518" y="1"/>
                        </a:cubicBezTo>
                        <a:lnTo>
                          <a:pt x="10335" y="1"/>
                        </a:lnTo>
                        <a:cubicBezTo>
                          <a:pt x="10639" y="1"/>
                          <a:pt x="10852" y="213"/>
                          <a:pt x="10852" y="517"/>
                        </a:cubicBezTo>
                        <a:lnTo>
                          <a:pt x="10852" y="517"/>
                        </a:lnTo>
                        <a:cubicBezTo>
                          <a:pt x="10852" y="791"/>
                          <a:pt x="10639" y="1065"/>
                          <a:pt x="10335" y="1065"/>
                        </a:cubicBezTo>
                        <a:close/>
                      </a:path>
                    </a:pathLst>
                  </a:custGeom>
                  <a:solidFill>
                    <a:schemeClr val="lt1"/>
                  </a:solidFill>
                  <a:ln>
                    <a:noFill/>
                  </a:ln>
                  <a:effectLst>
                    <a:outerShdw blurRad="57150"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2" name="Google Shape;2442;p98"/>
              <p:cNvGrpSpPr/>
              <p:nvPr/>
            </p:nvGrpSpPr>
            <p:grpSpPr>
              <a:xfrm>
                <a:off x="6637177" y="3958450"/>
                <a:ext cx="724950" cy="152000"/>
                <a:chOff x="4209938" y="4123775"/>
                <a:chExt cx="724950" cy="152000"/>
              </a:xfrm>
            </p:grpSpPr>
            <p:sp>
              <p:nvSpPr>
                <p:cNvPr id="2443" name="Google Shape;2443;p98"/>
                <p:cNvSpPr/>
                <p:nvPr/>
              </p:nvSpPr>
              <p:spPr>
                <a:xfrm>
                  <a:off x="4494138" y="4123775"/>
                  <a:ext cx="152750" cy="152000"/>
                </a:xfrm>
                <a:custGeom>
                  <a:rect b="b" l="l" r="r" t="t"/>
                  <a:pathLst>
                    <a:path extrusionOk="0" h="6080" w="6110">
                      <a:moveTo>
                        <a:pt x="4955" y="6079"/>
                      </a:moveTo>
                      <a:lnTo>
                        <a:pt x="1095" y="6079"/>
                      </a:lnTo>
                      <a:cubicBezTo>
                        <a:pt x="487" y="6079"/>
                        <a:pt x="0" y="5593"/>
                        <a:pt x="0" y="4985"/>
                      </a:cubicBezTo>
                      <a:lnTo>
                        <a:pt x="0" y="1094"/>
                      </a:lnTo>
                      <a:cubicBezTo>
                        <a:pt x="0" y="486"/>
                        <a:pt x="487" y="0"/>
                        <a:pt x="1095" y="0"/>
                      </a:cubicBezTo>
                      <a:lnTo>
                        <a:pt x="4955" y="0"/>
                      </a:lnTo>
                      <a:cubicBezTo>
                        <a:pt x="5563" y="0"/>
                        <a:pt x="6079" y="486"/>
                        <a:pt x="6079" y="1094"/>
                      </a:cubicBezTo>
                      <a:lnTo>
                        <a:pt x="6079" y="4985"/>
                      </a:lnTo>
                      <a:cubicBezTo>
                        <a:pt x="6110" y="5593"/>
                        <a:pt x="5563" y="6079"/>
                        <a:pt x="4955" y="60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8"/>
                <p:cNvSpPr/>
                <p:nvPr/>
              </p:nvSpPr>
              <p:spPr>
                <a:xfrm>
                  <a:off x="4886988" y="4164800"/>
                  <a:ext cx="47900" cy="79800"/>
                </a:xfrm>
                <a:custGeom>
                  <a:rect b="b" l="l" r="r" t="t"/>
                  <a:pathLst>
                    <a:path extrusionOk="0" h="3192" w="1916">
                      <a:moveTo>
                        <a:pt x="487" y="3192"/>
                      </a:moveTo>
                      <a:cubicBezTo>
                        <a:pt x="426" y="3192"/>
                        <a:pt x="396" y="3131"/>
                        <a:pt x="305" y="3101"/>
                      </a:cubicBezTo>
                      <a:cubicBezTo>
                        <a:pt x="183" y="3010"/>
                        <a:pt x="183" y="2858"/>
                        <a:pt x="274" y="2736"/>
                      </a:cubicBezTo>
                      <a:lnTo>
                        <a:pt x="1308" y="1551"/>
                      </a:lnTo>
                      <a:lnTo>
                        <a:pt x="1308" y="1520"/>
                      </a:lnTo>
                      <a:lnTo>
                        <a:pt x="122" y="487"/>
                      </a:lnTo>
                      <a:cubicBezTo>
                        <a:pt x="1" y="365"/>
                        <a:pt x="1" y="213"/>
                        <a:pt x="62" y="92"/>
                      </a:cubicBezTo>
                      <a:cubicBezTo>
                        <a:pt x="183" y="0"/>
                        <a:pt x="335" y="0"/>
                        <a:pt x="457" y="61"/>
                      </a:cubicBezTo>
                      <a:lnTo>
                        <a:pt x="1642" y="1095"/>
                      </a:lnTo>
                      <a:cubicBezTo>
                        <a:pt x="1855" y="1277"/>
                        <a:pt x="1916" y="1672"/>
                        <a:pt x="1673" y="1885"/>
                      </a:cubicBezTo>
                      <a:lnTo>
                        <a:pt x="639" y="3070"/>
                      </a:lnTo>
                      <a:cubicBezTo>
                        <a:pt x="639" y="3162"/>
                        <a:pt x="578" y="3192"/>
                        <a:pt x="487" y="31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8"/>
                <p:cNvSpPr/>
                <p:nvPr/>
              </p:nvSpPr>
              <p:spPr>
                <a:xfrm>
                  <a:off x="4209938" y="4164800"/>
                  <a:ext cx="47125" cy="79800"/>
                </a:xfrm>
                <a:custGeom>
                  <a:rect b="b" l="l" r="r" t="t"/>
                  <a:pathLst>
                    <a:path extrusionOk="0" h="3192" w="1885">
                      <a:moveTo>
                        <a:pt x="1399" y="0"/>
                      </a:moveTo>
                      <a:cubicBezTo>
                        <a:pt x="1490" y="0"/>
                        <a:pt x="1520" y="31"/>
                        <a:pt x="1581" y="61"/>
                      </a:cubicBezTo>
                      <a:cubicBezTo>
                        <a:pt x="1702" y="183"/>
                        <a:pt x="1702" y="335"/>
                        <a:pt x="1642" y="456"/>
                      </a:cubicBezTo>
                      <a:lnTo>
                        <a:pt x="608" y="1642"/>
                      </a:lnTo>
                      <a:lnTo>
                        <a:pt x="608" y="1672"/>
                      </a:lnTo>
                      <a:lnTo>
                        <a:pt x="1794" y="2706"/>
                      </a:lnTo>
                      <a:cubicBezTo>
                        <a:pt x="1885" y="2797"/>
                        <a:pt x="1885" y="2949"/>
                        <a:pt x="1824" y="3070"/>
                      </a:cubicBezTo>
                      <a:cubicBezTo>
                        <a:pt x="1702" y="3192"/>
                        <a:pt x="1550" y="3192"/>
                        <a:pt x="1429" y="3101"/>
                      </a:cubicBezTo>
                      <a:lnTo>
                        <a:pt x="274" y="2098"/>
                      </a:lnTo>
                      <a:cubicBezTo>
                        <a:pt x="31" y="1885"/>
                        <a:pt x="0" y="1520"/>
                        <a:pt x="213" y="1277"/>
                      </a:cubicBezTo>
                      <a:lnTo>
                        <a:pt x="1247" y="122"/>
                      </a:lnTo>
                      <a:cubicBezTo>
                        <a:pt x="1277" y="31"/>
                        <a:pt x="1338"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98"/>
              <p:cNvSpPr/>
              <p:nvPr/>
            </p:nvSpPr>
            <p:spPr>
              <a:xfrm>
                <a:off x="6692737" y="3057895"/>
                <a:ext cx="295610" cy="233065"/>
              </a:xfrm>
              <a:custGeom>
                <a:rect b="b" l="l" r="r" t="t"/>
                <a:pathLst>
                  <a:path extrusionOk="0" h="9942" w="12610">
                    <a:moveTo>
                      <a:pt x="0" y="1"/>
                    </a:moveTo>
                    <a:lnTo>
                      <a:pt x="0" y="9941"/>
                    </a:lnTo>
                    <a:lnTo>
                      <a:pt x="12609" y="9941"/>
                    </a:lnTo>
                    <a:lnTo>
                      <a:pt x="12609"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8"/>
              <p:cNvSpPr/>
              <p:nvPr/>
            </p:nvSpPr>
            <p:spPr>
              <a:xfrm>
                <a:off x="7011753" y="3057895"/>
                <a:ext cx="294836" cy="233065"/>
              </a:xfrm>
              <a:custGeom>
                <a:rect b="b" l="l" r="r" t="t"/>
                <a:pathLst>
                  <a:path extrusionOk="0" h="9942" w="12577">
                    <a:moveTo>
                      <a:pt x="1" y="1"/>
                    </a:moveTo>
                    <a:lnTo>
                      <a:pt x="1" y="9941"/>
                    </a:lnTo>
                    <a:lnTo>
                      <a:pt x="12577" y="9941"/>
                    </a:lnTo>
                    <a:lnTo>
                      <a:pt x="12577"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8"/>
              <p:cNvSpPr/>
              <p:nvPr/>
            </p:nvSpPr>
            <p:spPr>
              <a:xfrm>
                <a:off x="7330019" y="3057895"/>
                <a:ext cx="294813" cy="233065"/>
              </a:xfrm>
              <a:custGeom>
                <a:rect b="b" l="l" r="r" t="t"/>
                <a:pathLst>
                  <a:path extrusionOk="0" h="9942" w="12576">
                    <a:moveTo>
                      <a:pt x="0" y="1"/>
                    </a:moveTo>
                    <a:lnTo>
                      <a:pt x="0" y="9941"/>
                    </a:lnTo>
                    <a:lnTo>
                      <a:pt x="12576" y="9941"/>
                    </a:lnTo>
                    <a:lnTo>
                      <a:pt x="12576"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8"/>
              <p:cNvSpPr/>
              <p:nvPr/>
            </p:nvSpPr>
            <p:spPr>
              <a:xfrm>
                <a:off x="6374471" y="3057895"/>
                <a:ext cx="294836" cy="233065"/>
              </a:xfrm>
              <a:custGeom>
                <a:rect b="b" l="l" r="r" t="t"/>
                <a:pathLst>
                  <a:path extrusionOk="0" h="9942" w="12577">
                    <a:moveTo>
                      <a:pt x="1" y="1"/>
                    </a:moveTo>
                    <a:lnTo>
                      <a:pt x="1" y="9941"/>
                    </a:lnTo>
                    <a:lnTo>
                      <a:pt x="12576" y="9941"/>
                    </a:lnTo>
                    <a:lnTo>
                      <a:pt x="12576" y="1"/>
                    </a:ln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0" name="Google Shape;2450;p98"/>
            <p:cNvGrpSpPr/>
            <p:nvPr/>
          </p:nvGrpSpPr>
          <p:grpSpPr>
            <a:xfrm>
              <a:off x="1166819" y="2116280"/>
              <a:ext cx="272724" cy="333371"/>
              <a:chOff x="1583800" y="3574675"/>
              <a:chExt cx="438675" cy="536225"/>
            </a:xfrm>
          </p:grpSpPr>
          <p:sp>
            <p:nvSpPr>
              <p:cNvPr id="2451" name="Google Shape;2451;p98"/>
              <p:cNvSpPr/>
              <p:nvPr/>
            </p:nvSpPr>
            <p:spPr>
              <a:xfrm>
                <a:off x="1657200" y="3648050"/>
                <a:ext cx="291900" cy="194325"/>
              </a:xfrm>
              <a:custGeom>
                <a:rect b="b" l="l" r="r" t="t"/>
                <a:pathLst>
                  <a:path extrusionOk="0" fill="none" h="7773" w="11676">
                    <a:moveTo>
                      <a:pt x="0" y="7773"/>
                    </a:moveTo>
                    <a:lnTo>
                      <a:pt x="11675" y="1"/>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8"/>
              <p:cNvSpPr/>
              <p:nvPr/>
            </p:nvSpPr>
            <p:spPr>
              <a:xfrm>
                <a:off x="1657200" y="3842350"/>
                <a:ext cx="291900" cy="195175"/>
              </a:xfrm>
              <a:custGeom>
                <a:rect b="b" l="l" r="r" t="t"/>
                <a:pathLst>
                  <a:path extrusionOk="0" fill="none" h="7807" w="11676">
                    <a:moveTo>
                      <a:pt x="0" y="1"/>
                    </a:moveTo>
                    <a:lnTo>
                      <a:pt x="11675" y="7806"/>
                    </a:lnTo>
                  </a:path>
                </a:pathLst>
              </a:custGeom>
              <a:noFill/>
              <a:ln cap="flat" cmpd="sng" w="48375">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8"/>
              <p:cNvSpPr/>
              <p:nvPr/>
            </p:nvSpPr>
            <p:spPr>
              <a:xfrm>
                <a:off x="1876500" y="3574675"/>
                <a:ext cx="145975" cy="145950"/>
              </a:xfrm>
              <a:custGeom>
                <a:rect b="b" l="l" r="r" t="t"/>
                <a:pathLst>
                  <a:path extrusionOk="0" h="5838" w="5839">
                    <a:moveTo>
                      <a:pt x="2903" y="0"/>
                    </a:moveTo>
                    <a:cubicBezTo>
                      <a:pt x="1269" y="0"/>
                      <a:pt x="1" y="1301"/>
                      <a:pt x="1" y="2936"/>
                    </a:cubicBezTo>
                    <a:cubicBezTo>
                      <a:pt x="1" y="4570"/>
                      <a:pt x="1269" y="5838"/>
                      <a:pt x="2903" y="5838"/>
                    </a:cubicBezTo>
                    <a:cubicBezTo>
                      <a:pt x="4538" y="5838"/>
                      <a:pt x="5838" y="4570"/>
                      <a:pt x="5838" y="2936"/>
                    </a:cubicBezTo>
                    <a:cubicBezTo>
                      <a:pt x="5838" y="1334"/>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8"/>
              <p:cNvSpPr/>
              <p:nvPr/>
            </p:nvSpPr>
            <p:spPr>
              <a:xfrm>
                <a:off x="1876500" y="3964950"/>
                <a:ext cx="145975" cy="145950"/>
              </a:xfrm>
              <a:custGeom>
                <a:rect b="b" l="l" r="r" t="t"/>
                <a:pathLst>
                  <a:path extrusionOk="0" h="5838" w="5839">
                    <a:moveTo>
                      <a:pt x="2903" y="0"/>
                    </a:moveTo>
                    <a:cubicBezTo>
                      <a:pt x="1269" y="0"/>
                      <a:pt x="1" y="1301"/>
                      <a:pt x="1" y="2902"/>
                    </a:cubicBezTo>
                    <a:cubicBezTo>
                      <a:pt x="1" y="4537"/>
                      <a:pt x="1269" y="5838"/>
                      <a:pt x="2903" y="5838"/>
                    </a:cubicBezTo>
                    <a:cubicBezTo>
                      <a:pt x="4538" y="5838"/>
                      <a:pt x="5838" y="4537"/>
                      <a:pt x="5838" y="2902"/>
                    </a:cubicBezTo>
                    <a:cubicBezTo>
                      <a:pt x="5838" y="1301"/>
                      <a:pt x="4538" y="0"/>
                      <a:pt x="2903" y="0"/>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8"/>
              <p:cNvSpPr/>
              <p:nvPr/>
            </p:nvSpPr>
            <p:spPr>
              <a:xfrm>
                <a:off x="1583800" y="3769800"/>
                <a:ext cx="146800" cy="145975"/>
              </a:xfrm>
              <a:custGeom>
                <a:rect b="b" l="l" r="r" t="t"/>
                <a:pathLst>
                  <a:path extrusionOk="0" h="5839" w="5872">
                    <a:moveTo>
                      <a:pt x="2936" y="1"/>
                    </a:moveTo>
                    <a:cubicBezTo>
                      <a:pt x="1302" y="1"/>
                      <a:pt x="1" y="1302"/>
                      <a:pt x="1" y="2936"/>
                    </a:cubicBezTo>
                    <a:cubicBezTo>
                      <a:pt x="1" y="4537"/>
                      <a:pt x="1302" y="5838"/>
                      <a:pt x="2936" y="5838"/>
                    </a:cubicBezTo>
                    <a:cubicBezTo>
                      <a:pt x="4571" y="5838"/>
                      <a:pt x="5871" y="4537"/>
                      <a:pt x="5871" y="2936"/>
                    </a:cubicBezTo>
                    <a:cubicBezTo>
                      <a:pt x="5871" y="1335"/>
                      <a:pt x="4571" y="1"/>
                      <a:pt x="2936" y="1"/>
                    </a:cubicBezTo>
                    <a:close/>
                  </a:path>
                </a:pathLst>
              </a:custGeom>
              <a:solidFill>
                <a:srgbClr val="FFFFFF"/>
              </a:solidFill>
              <a:ln cap="flat" cmpd="sng" w="34200">
                <a:solidFill>
                  <a:srgbClr val="F3B8D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98"/>
            <p:cNvGrpSpPr/>
            <p:nvPr/>
          </p:nvGrpSpPr>
          <p:grpSpPr>
            <a:xfrm>
              <a:off x="1009761" y="2556992"/>
              <a:ext cx="518980" cy="513804"/>
              <a:chOff x="1529600" y="2601475"/>
              <a:chExt cx="834775" cy="826450"/>
            </a:xfrm>
          </p:grpSpPr>
          <p:sp>
            <p:nvSpPr>
              <p:cNvPr id="2457" name="Google Shape;2457;p98"/>
              <p:cNvSpPr/>
              <p:nvPr/>
            </p:nvSpPr>
            <p:spPr>
              <a:xfrm>
                <a:off x="1529600" y="2601475"/>
                <a:ext cx="834775" cy="643825"/>
              </a:xfrm>
              <a:custGeom>
                <a:rect b="b" l="l" r="r" t="t"/>
                <a:pathLst>
                  <a:path extrusionOk="0" h="25753" w="33391">
                    <a:moveTo>
                      <a:pt x="3770" y="0"/>
                    </a:moveTo>
                    <a:cubicBezTo>
                      <a:pt x="1668" y="0"/>
                      <a:pt x="0" y="1668"/>
                      <a:pt x="0" y="3736"/>
                    </a:cubicBezTo>
                    <a:lnTo>
                      <a:pt x="0" y="22016"/>
                    </a:lnTo>
                    <a:cubicBezTo>
                      <a:pt x="0" y="24084"/>
                      <a:pt x="1668" y="25752"/>
                      <a:pt x="3770" y="25752"/>
                    </a:cubicBezTo>
                    <a:lnTo>
                      <a:pt x="29622" y="25752"/>
                    </a:lnTo>
                    <a:cubicBezTo>
                      <a:pt x="31723" y="25752"/>
                      <a:pt x="33391" y="24084"/>
                      <a:pt x="33391" y="22016"/>
                    </a:cubicBezTo>
                    <a:lnTo>
                      <a:pt x="33391" y="3736"/>
                    </a:lnTo>
                    <a:cubicBezTo>
                      <a:pt x="33391" y="1668"/>
                      <a:pt x="31723" y="0"/>
                      <a:pt x="29622" y="0"/>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8"/>
              <p:cNvSpPr/>
              <p:nvPr/>
            </p:nvSpPr>
            <p:spPr>
              <a:xfrm>
                <a:off x="2036625" y="3193550"/>
                <a:ext cx="225175" cy="234375"/>
              </a:xfrm>
              <a:custGeom>
                <a:rect b="b" l="l" r="r" t="t"/>
                <a:pathLst>
                  <a:path extrusionOk="0" h="9375" w="9007">
                    <a:moveTo>
                      <a:pt x="9007" y="1"/>
                    </a:moveTo>
                    <a:lnTo>
                      <a:pt x="1" y="335"/>
                    </a:lnTo>
                    <a:lnTo>
                      <a:pt x="9007" y="9374"/>
                    </a:lnTo>
                    <a:lnTo>
                      <a:pt x="9007"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98"/>
              <p:cNvSpPr/>
              <p:nvPr/>
            </p:nvSpPr>
            <p:spPr>
              <a:xfrm>
                <a:off x="1718075" y="2764925"/>
                <a:ext cx="458675" cy="316925"/>
              </a:xfrm>
              <a:custGeom>
                <a:rect b="b" l="l" r="r" t="t"/>
                <a:pathLst>
                  <a:path extrusionOk="0" h="12677" w="18347">
                    <a:moveTo>
                      <a:pt x="17012" y="1335"/>
                    </a:moveTo>
                    <a:lnTo>
                      <a:pt x="17012" y="11342"/>
                    </a:lnTo>
                    <a:lnTo>
                      <a:pt x="1334" y="11342"/>
                    </a:lnTo>
                    <a:lnTo>
                      <a:pt x="1334" y="1335"/>
                    </a:lnTo>
                    <a:close/>
                    <a:moveTo>
                      <a:pt x="667" y="0"/>
                    </a:moveTo>
                    <a:cubicBezTo>
                      <a:pt x="267" y="0"/>
                      <a:pt x="0" y="301"/>
                      <a:pt x="0" y="667"/>
                    </a:cubicBezTo>
                    <a:lnTo>
                      <a:pt x="0" y="12009"/>
                    </a:lnTo>
                    <a:cubicBezTo>
                      <a:pt x="0" y="12376"/>
                      <a:pt x="267" y="12676"/>
                      <a:pt x="667" y="12676"/>
                    </a:cubicBezTo>
                    <a:lnTo>
                      <a:pt x="17679" y="12676"/>
                    </a:lnTo>
                    <a:cubicBezTo>
                      <a:pt x="18013" y="12676"/>
                      <a:pt x="18347" y="12376"/>
                      <a:pt x="18347" y="12009"/>
                    </a:cubicBezTo>
                    <a:lnTo>
                      <a:pt x="18347" y="667"/>
                    </a:lnTo>
                    <a:cubicBezTo>
                      <a:pt x="18347" y="301"/>
                      <a:pt x="18046" y="0"/>
                      <a:pt x="17679"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98"/>
              <p:cNvSpPr/>
              <p:nvPr/>
            </p:nvSpPr>
            <p:spPr>
              <a:xfrm>
                <a:off x="1715575" y="2764800"/>
                <a:ext cx="251025" cy="224475"/>
              </a:xfrm>
              <a:custGeom>
                <a:rect b="b" l="l" r="r" t="t"/>
                <a:pathLst>
                  <a:path extrusionOk="0" h="8979" w="10041">
                    <a:moveTo>
                      <a:pt x="738" y="1"/>
                    </a:moveTo>
                    <a:cubicBezTo>
                      <a:pt x="562" y="1"/>
                      <a:pt x="388" y="68"/>
                      <a:pt x="267" y="205"/>
                    </a:cubicBezTo>
                    <a:cubicBezTo>
                      <a:pt x="0" y="506"/>
                      <a:pt x="0" y="939"/>
                      <a:pt x="300" y="1173"/>
                    </a:cubicBezTo>
                    <a:lnTo>
                      <a:pt x="8840" y="8812"/>
                    </a:lnTo>
                    <a:cubicBezTo>
                      <a:pt x="8973" y="8912"/>
                      <a:pt x="9140" y="8978"/>
                      <a:pt x="9307" y="8978"/>
                    </a:cubicBezTo>
                    <a:cubicBezTo>
                      <a:pt x="9473" y="8978"/>
                      <a:pt x="9674" y="8878"/>
                      <a:pt x="9807" y="8712"/>
                    </a:cubicBezTo>
                    <a:cubicBezTo>
                      <a:pt x="10041" y="8445"/>
                      <a:pt x="10041" y="8011"/>
                      <a:pt x="9774" y="7778"/>
                    </a:cubicBezTo>
                    <a:lnTo>
                      <a:pt x="1201" y="172"/>
                    </a:lnTo>
                    <a:cubicBezTo>
                      <a:pt x="1072" y="59"/>
                      <a:pt x="904" y="1"/>
                      <a:pt x="738"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98"/>
              <p:cNvSpPr/>
              <p:nvPr/>
            </p:nvSpPr>
            <p:spPr>
              <a:xfrm>
                <a:off x="1929050" y="2764775"/>
                <a:ext cx="249375" cy="224500"/>
              </a:xfrm>
              <a:custGeom>
                <a:rect b="b" l="l" r="r" t="t"/>
                <a:pathLst>
                  <a:path extrusionOk="0" h="8980" w="9975">
                    <a:moveTo>
                      <a:pt x="9216" y="0"/>
                    </a:moveTo>
                    <a:cubicBezTo>
                      <a:pt x="9064" y="0"/>
                      <a:pt x="8909" y="53"/>
                      <a:pt x="8773" y="173"/>
                    </a:cubicBezTo>
                    <a:lnTo>
                      <a:pt x="301" y="7812"/>
                    </a:lnTo>
                    <a:cubicBezTo>
                      <a:pt x="67" y="8045"/>
                      <a:pt x="0" y="8479"/>
                      <a:pt x="267" y="8746"/>
                    </a:cubicBezTo>
                    <a:cubicBezTo>
                      <a:pt x="401" y="8879"/>
                      <a:pt x="601" y="8979"/>
                      <a:pt x="768" y="8979"/>
                    </a:cubicBezTo>
                    <a:cubicBezTo>
                      <a:pt x="934" y="8979"/>
                      <a:pt x="1101" y="8879"/>
                      <a:pt x="1235" y="8813"/>
                    </a:cubicBezTo>
                    <a:lnTo>
                      <a:pt x="9674" y="1174"/>
                    </a:lnTo>
                    <a:cubicBezTo>
                      <a:pt x="9941" y="907"/>
                      <a:pt x="9974" y="507"/>
                      <a:pt x="9707" y="206"/>
                    </a:cubicBezTo>
                    <a:cubicBezTo>
                      <a:pt x="9579" y="78"/>
                      <a:pt x="9401" y="0"/>
                      <a:pt x="921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98"/>
              <p:cNvSpPr/>
              <p:nvPr/>
            </p:nvSpPr>
            <p:spPr>
              <a:xfrm>
                <a:off x="1715575" y="2902400"/>
                <a:ext cx="191825" cy="179450"/>
              </a:xfrm>
              <a:custGeom>
                <a:rect b="b" l="l" r="r" t="t"/>
                <a:pathLst>
                  <a:path extrusionOk="0" h="7178" w="7673">
                    <a:moveTo>
                      <a:pt x="6925" y="1"/>
                    </a:moveTo>
                    <a:cubicBezTo>
                      <a:pt x="6752" y="1"/>
                      <a:pt x="6584" y="59"/>
                      <a:pt x="6471" y="172"/>
                    </a:cubicBezTo>
                    <a:lnTo>
                      <a:pt x="300" y="6010"/>
                    </a:lnTo>
                    <a:cubicBezTo>
                      <a:pt x="0" y="6276"/>
                      <a:pt x="0" y="6710"/>
                      <a:pt x="267" y="6977"/>
                    </a:cubicBezTo>
                    <a:cubicBezTo>
                      <a:pt x="367" y="7110"/>
                      <a:pt x="600" y="7177"/>
                      <a:pt x="767" y="7177"/>
                    </a:cubicBezTo>
                    <a:cubicBezTo>
                      <a:pt x="934" y="7177"/>
                      <a:pt x="1101" y="7110"/>
                      <a:pt x="1201" y="7010"/>
                    </a:cubicBezTo>
                    <a:lnTo>
                      <a:pt x="7372" y="1173"/>
                    </a:lnTo>
                    <a:cubicBezTo>
                      <a:pt x="7672" y="939"/>
                      <a:pt x="7672" y="472"/>
                      <a:pt x="7439" y="205"/>
                    </a:cubicBezTo>
                    <a:cubicBezTo>
                      <a:pt x="7301" y="68"/>
                      <a:pt x="7109" y="1"/>
                      <a:pt x="6925"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98"/>
              <p:cNvSpPr/>
              <p:nvPr/>
            </p:nvSpPr>
            <p:spPr>
              <a:xfrm>
                <a:off x="1991600" y="2900025"/>
                <a:ext cx="185975" cy="181825"/>
              </a:xfrm>
              <a:custGeom>
                <a:rect b="b" l="l" r="r" t="t"/>
                <a:pathLst>
                  <a:path extrusionOk="0" h="7273" w="7439">
                    <a:moveTo>
                      <a:pt x="726" y="0"/>
                    </a:moveTo>
                    <a:cubicBezTo>
                      <a:pt x="551" y="0"/>
                      <a:pt x="384" y="67"/>
                      <a:pt x="267" y="200"/>
                    </a:cubicBezTo>
                    <a:cubicBezTo>
                      <a:pt x="0" y="467"/>
                      <a:pt x="0" y="901"/>
                      <a:pt x="267" y="1134"/>
                    </a:cubicBezTo>
                    <a:lnTo>
                      <a:pt x="6271" y="7072"/>
                    </a:lnTo>
                    <a:cubicBezTo>
                      <a:pt x="6405" y="7205"/>
                      <a:pt x="6572" y="7272"/>
                      <a:pt x="6738" y="7272"/>
                    </a:cubicBezTo>
                    <a:cubicBezTo>
                      <a:pt x="6905" y="7272"/>
                      <a:pt x="7072" y="7205"/>
                      <a:pt x="7172" y="7072"/>
                    </a:cubicBezTo>
                    <a:cubicBezTo>
                      <a:pt x="7439" y="6772"/>
                      <a:pt x="7439" y="6371"/>
                      <a:pt x="7172" y="6105"/>
                    </a:cubicBezTo>
                    <a:lnTo>
                      <a:pt x="1234" y="200"/>
                    </a:lnTo>
                    <a:cubicBezTo>
                      <a:pt x="1084" y="67"/>
                      <a:pt x="901" y="0"/>
                      <a:pt x="72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4" name="Google Shape;2464;p98"/>
            <p:cNvGrpSpPr/>
            <p:nvPr/>
          </p:nvGrpSpPr>
          <p:grpSpPr>
            <a:xfrm>
              <a:off x="3412536" y="2595937"/>
              <a:ext cx="466632" cy="466632"/>
              <a:chOff x="5227225" y="2298750"/>
              <a:chExt cx="750575" cy="750575"/>
            </a:xfrm>
          </p:grpSpPr>
          <p:sp>
            <p:nvSpPr>
              <p:cNvPr id="2465" name="Google Shape;2465;p98"/>
              <p:cNvSpPr/>
              <p:nvPr/>
            </p:nvSpPr>
            <p:spPr>
              <a:xfrm>
                <a:off x="5227225" y="2298750"/>
                <a:ext cx="750575" cy="750575"/>
              </a:xfrm>
              <a:custGeom>
                <a:rect b="b" l="l" r="r" t="t"/>
                <a:pathLst>
                  <a:path extrusionOk="0" h="30023" w="30023">
                    <a:moveTo>
                      <a:pt x="15012" y="1"/>
                    </a:moveTo>
                    <a:cubicBezTo>
                      <a:pt x="6739" y="1"/>
                      <a:pt x="1" y="6739"/>
                      <a:pt x="1" y="15011"/>
                    </a:cubicBezTo>
                    <a:cubicBezTo>
                      <a:pt x="1" y="23317"/>
                      <a:pt x="6739" y="30022"/>
                      <a:pt x="15012" y="30022"/>
                    </a:cubicBezTo>
                    <a:cubicBezTo>
                      <a:pt x="23318" y="30022"/>
                      <a:pt x="30022" y="23317"/>
                      <a:pt x="30022" y="15011"/>
                    </a:cubicBezTo>
                    <a:cubicBezTo>
                      <a:pt x="30022" y="6739"/>
                      <a:pt x="23318" y="1"/>
                      <a:pt x="15012"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98"/>
              <p:cNvSpPr/>
              <p:nvPr/>
            </p:nvSpPr>
            <p:spPr>
              <a:xfrm>
                <a:off x="5350650" y="2500575"/>
                <a:ext cx="475375" cy="446175"/>
              </a:xfrm>
              <a:custGeom>
                <a:rect b="b" l="l" r="r" t="t"/>
                <a:pathLst>
                  <a:path extrusionOk="0" fill="none" h="17847" w="19015">
                    <a:moveTo>
                      <a:pt x="1" y="5070"/>
                    </a:moveTo>
                    <a:cubicBezTo>
                      <a:pt x="6339" y="3369"/>
                      <a:pt x="12677" y="1701"/>
                      <a:pt x="19014" y="0"/>
                    </a:cubicBezTo>
                    <a:cubicBezTo>
                      <a:pt x="16246" y="5938"/>
                      <a:pt x="13477" y="11875"/>
                      <a:pt x="10708" y="17846"/>
                    </a:cubicBezTo>
                    <a:lnTo>
                      <a:pt x="8474" y="8873"/>
                    </a:lnTo>
                    <a:close/>
                  </a:path>
                </a:pathLst>
              </a:custGeom>
              <a:noFill/>
              <a:ln cap="flat" cmpd="sng" w="31700">
                <a:solidFill>
                  <a:schemeClr val="lt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98"/>
              <p:cNvSpPr/>
              <p:nvPr/>
            </p:nvSpPr>
            <p:spPr>
              <a:xfrm>
                <a:off x="5561650" y="2500575"/>
                <a:ext cx="264375" cy="220175"/>
              </a:xfrm>
              <a:custGeom>
                <a:rect b="b" l="l" r="r" t="t"/>
                <a:pathLst>
                  <a:path extrusionOk="0" fill="none" h="8807" w="10575">
                    <a:moveTo>
                      <a:pt x="10574" y="0"/>
                    </a:moveTo>
                    <a:lnTo>
                      <a:pt x="0" y="8806"/>
                    </a:lnTo>
                  </a:path>
                </a:pathLst>
              </a:custGeom>
              <a:noFill/>
              <a:ln cap="flat" cmpd="sng" w="31700">
                <a:solidFill>
                  <a:schemeClr val="lt1"/>
                </a:solidFill>
                <a:prstDash val="solid"/>
                <a:miter lim="33357"/>
                <a:headEnd len="sm" w="sm" type="none"/>
                <a:tailEnd len="sm" w="sm" type="none"/>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98"/>
            <p:cNvGrpSpPr/>
            <p:nvPr/>
          </p:nvGrpSpPr>
          <p:grpSpPr>
            <a:xfrm>
              <a:off x="1302410" y="3376103"/>
              <a:ext cx="544392" cy="544392"/>
              <a:chOff x="1773950" y="1460650"/>
              <a:chExt cx="875650" cy="875650"/>
            </a:xfrm>
          </p:grpSpPr>
          <p:sp>
            <p:nvSpPr>
              <p:cNvPr id="2469" name="Google Shape;2469;p98"/>
              <p:cNvSpPr/>
              <p:nvPr/>
            </p:nvSpPr>
            <p:spPr>
              <a:xfrm>
                <a:off x="1773950" y="1460650"/>
                <a:ext cx="875650" cy="875650"/>
              </a:xfrm>
              <a:custGeom>
                <a:rect b="b" l="l" r="r" t="t"/>
                <a:pathLst>
                  <a:path extrusionOk="0" h="35026" w="35026">
                    <a:moveTo>
                      <a:pt x="17513" y="1"/>
                    </a:moveTo>
                    <a:cubicBezTo>
                      <a:pt x="7839" y="1"/>
                      <a:pt x="0" y="7840"/>
                      <a:pt x="0" y="17513"/>
                    </a:cubicBezTo>
                    <a:cubicBezTo>
                      <a:pt x="0" y="27187"/>
                      <a:pt x="7839" y="35026"/>
                      <a:pt x="17513" y="35026"/>
                    </a:cubicBezTo>
                    <a:cubicBezTo>
                      <a:pt x="27186" y="35026"/>
                      <a:pt x="35025" y="27187"/>
                      <a:pt x="35025" y="17513"/>
                    </a:cubicBezTo>
                    <a:cubicBezTo>
                      <a:pt x="35025" y="7840"/>
                      <a:pt x="27186" y="1"/>
                      <a:pt x="17513" y="1"/>
                    </a:cubicBezTo>
                    <a:close/>
                  </a:path>
                </a:pathLst>
              </a:custGeom>
              <a:solidFill>
                <a:schemeClr val="accent5"/>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98"/>
              <p:cNvSpPr/>
              <p:nvPr/>
            </p:nvSpPr>
            <p:spPr>
              <a:xfrm>
                <a:off x="2140875" y="1993525"/>
                <a:ext cx="141775" cy="129300"/>
              </a:xfrm>
              <a:custGeom>
                <a:rect b="b" l="l" r="r" t="t"/>
                <a:pathLst>
                  <a:path extrusionOk="0" h="5172" w="5671">
                    <a:moveTo>
                      <a:pt x="2836" y="1"/>
                    </a:moveTo>
                    <a:cubicBezTo>
                      <a:pt x="1268" y="1"/>
                      <a:pt x="0" y="1168"/>
                      <a:pt x="0" y="2603"/>
                    </a:cubicBezTo>
                    <a:cubicBezTo>
                      <a:pt x="0" y="4004"/>
                      <a:pt x="1301" y="5171"/>
                      <a:pt x="2836" y="5171"/>
                    </a:cubicBezTo>
                    <a:cubicBezTo>
                      <a:pt x="4437" y="5171"/>
                      <a:pt x="5671" y="4004"/>
                      <a:pt x="5671" y="2603"/>
                    </a:cubicBezTo>
                    <a:cubicBezTo>
                      <a:pt x="5671" y="1168"/>
                      <a:pt x="4370" y="1"/>
                      <a:pt x="283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98"/>
              <p:cNvSpPr/>
              <p:nvPr/>
            </p:nvSpPr>
            <p:spPr>
              <a:xfrm>
                <a:off x="2069975" y="1877025"/>
                <a:ext cx="282725" cy="98200"/>
              </a:xfrm>
              <a:custGeom>
                <a:rect b="b" l="l" r="r" t="t"/>
                <a:pathLst>
                  <a:path extrusionOk="0" h="3928" w="11309">
                    <a:moveTo>
                      <a:pt x="5776" y="1"/>
                    </a:moveTo>
                    <a:cubicBezTo>
                      <a:pt x="3571" y="1"/>
                      <a:pt x="1669" y="893"/>
                      <a:pt x="668" y="1659"/>
                    </a:cubicBezTo>
                    <a:cubicBezTo>
                      <a:pt x="134" y="2092"/>
                      <a:pt x="1" y="2860"/>
                      <a:pt x="434" y="3427"/>
                    </a:cubicBezTo>
                    <a:cubicBezTo>
                      <a:pt x="672" y="3743"/>
                      <a:pt x="1050" y="3919"/>
                      <a:pt x="1430" y="3919"/>
                    </a:cubicBezTo>
                    <a:cubicBezTo>
                      <a:pt x="1691" y="3919"/>
                      <a:pt x="1952" y="3837"/>
                      <a:pt x="2169" y="3660"/>
                    </a:cubicBezTo>
                    <a:cubicBezTo>
                      <a:pt x="2191" y="3638"/>
                      <a:pt x="3745" y="2511"/>
                      <a:pt x="5803" y="2511"/>
                    </a:cubicBezTo>
                    <a:cubicBezTo>
                      <a:pt x="6842" y="2511"/>
                      <a:pt x="8010" y="2798"/>
                      <a:pt x="9174" y="3660"/>
                    </a:cubicBezTo>
                    <a:cubicBezTo>
                      <a:pt x="9441" y="3827"/>
                      <a:pt x="9674" y="3927"/>
                      <a:pt x="9941" y="3927"/>
                    </a:cubicBezTo>
                    <a:cubicBezTo>
                      <a:pt x="10308" y="3927"/>
                      <a:pt x="10675" y="3760"/>
                      <a:pt x="10875" y="3427"/>
                    </a:cubicBezTo>
                    <a:cubicBezTo>
                      <a:pt x="11309" y="2826"/>
                      <a:pt x="11175" y="2092"/>
                      <a:pt x="10642" y="1659"/>
                    </a:cubicBezTo>
                    <a:cubicBezTo>
                      <a:pt x="9008" y="437"/>
                      <a:pt x="7318" y="1"/>
                      <a:pt x="5776"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8"/>
              <p:cNvSpPr/>
              <p:nvPr/>
            </p:nvSpPr>
            <p:spPr>
              <a:xfrm>
                <a:off x="2003275" y="1777550"/>
                <a:ext cx="414475" cy="118450"/>
              </a:xfrm>
              <a:custGeom>
                <a:rect b="b" l="l" r="r" t="t"/>
                <a:pathLst>
                  <a:path extrusionOk="0" h="4738" w="16579">
                    <a:moveTo>
                      <a:pt x="8611" y="0"/>
                    </a:moveTo>
                    <a:cubicBezTo>
                      <a:pt x="4126" y="0"/>
                      <a:pt x="734" y="2447"/>
                      <a:pt x="667" y="2469"/>
                    </a:cubicBezTo>
                    <a:cubicBezTo>
                      <a:pt x="134" y="2836"/>
                      <a:pt x="0" y="3636"/>
                      <a:pt x="434" y="4170"/>
                    </a:cubicBezTo>
                    <a:cubicBezTo>
                      <a:pt x="655" y="4533"/>
                      <a:pt x="1035" y="4725"/>
                      <a:pt x="1419" y="4725"/>
                    </a:cubicBezTo>
                    <a:cubicBezTo>
                      <a:pt x="1670" y="4725"/>
                      <a:pt x="1924" y="4642"/>
                      <a:pt x="2135" y="4470"/>
                    </a:cubicBezTo>
                    <a:cubicBezTo>
                      <a:pt x="2289" y="4360"/>
                      <a:pt x="4989" y="2446"/>
                      <a:pt x="8544" y="2446"/>
                    </a:cubicBezTo>
                    <a:cubicBezTo>
                      <a:pt x="10373" y="2446"/>
                      <a:pt x="12427" y="2952"/>
                      <a:pt x="14477" y="4470"/>
                    </a:cubicBezTo>
                    <a:cubicBezTo>
                      <a:pt x="14711" y="4637"/>
                      <a:pt x="14978" y="4737"/>
                      <a:pt x="15211" y="4737"/>
                    </a:cubicBezTo>
                    <a:cubicBezTo>
                      <a:pt x="15611" y="4737"/>
                      <a:pt x="15978" y="4504"/>
                      <a:pt x="16178" y="4170"/>
                    </a:cubicBezTo>
                    <a:cubicBezTo>
                      <a:pt x="16579" y="3636"/>
                      <a:pt x="16479" y="2902"/>
                      <a:pt x="15912" y="2469"/>
                    </a:cubicBezTo>
                    <a:cubicBezTo>
                      <a:pt x="13391" y="618"/>
                      <a:pt x="10863" y="0"/>
                      <a:pt x="8611" y="0"/>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98"/>
              <p:cNvSpPr/>
              <p:nvPr/>
            </p:nvSpPr>
            <p:spPr>
              <a:xfrm>
                <a:off x="1939050" y="1674600"/>
                <a:ext cx="545425" cy="144375"/>
              </a:xfrm>
              <a:custGeom>
                <a:rect b="b" l="l" r="r" t="t"/>
                <a:pathLst>
                  <a:path extrusionOk="0" h="5775" w="21817">
                    <a:moveTo>
                      <a:pt x="11314" y="1"/>
                    </a:moveTo>
                    <a:cubicBezTo>
                      <a:pt x="5257" y="1"/>
                      <a:pt x="668" y="3485"/>
                      <a:pt x="601" y="3551"/>
                    </a:cubicBezTo>
                    <a:cubicBezTo>
                      <a:pt x="67" y="3952"/>
                      <a:pt x="1" y="4752"/>
                      <a:pt x="401" y="5286"/>
                    </a:cubicBezTo>
                    <a:cubicBezTo>
                      <a:pt x="652" y="5614"/>
                      <a:pt x="1013" y="5774"/>
                      <a:pt x="1384" y="5774"/>
                    </a:cubicBezTo>
                    <a:cubicBezTo>
                      <a:pt x="1654" y="5774"/>
                      <a:pt x="1930" y="5688"/>
                      <a:pt x="2169" y="5519"/>
                    </a:cubicBezTo>
                    <a:cubicBezTo>
                      <a:pt x="2213" y="5453"/>
                      <a:pt x="6113" y="2487"/>
                      <a:pt x="11268" y="2487"/>
                    </a:cubicBezTo>
                    <a:cubicBezTo>
                      <a:pt x="13875" y="2487"/>
                      <a:pt x="16802" y="3246"/>
                      <a:pt x="19715" y="5519"/>
                    </a:cubicBezTo>
                    <a:cubicBezTo>
                      <a:pt x="19915" y="5686"/>
                      <a:pt x="20215" y="5753"/>
                      <a:pt x="20449" y="5753"/>
                    </a:cubicBezTo>
                    <a:cubicBezTo>
                      <a:pt x="20849" y="5753"/>
                      <a:pt x="21183" y="5586"/>
                      <a:pt x="21416" y="5286"/>
                    </a:cubicBezTo>
                    <a:cubicBezTo>
                      <a:pt x="21816" y="4752"/>
                      <a:pt x="21750" y="3952"/>
                      <a:pt x="21216" y="3551"/>
                    </a:cubicBezTo>
                    <a:cubicBezTo>
                      <a:pt x="17803" y="888"/>
                      <a:pt x="14372" y="1"/>
                      <a:pt x="11314" y="1"/>
                    </a:cubicBez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98"/>
            <p:cNvGrpSpPr/>
            <p:nvPr/>
          </p:nvGrpSpPr>
          <p:grpSpPr>
            <a:xfrm>
              <a:off x="2978073" y="1231223"/>
              <a:ext cx="387816" cy="387304"/>
              <a:chOff x="4239025" y="645900"/>
              <a:chExt cx="623800" cy="622975"/>
            </a:xfrm>
          </p:grpSpPr>
          <p:sp>
            <p:nvSpPr>
              <p:cNvPr id="2475" name="Google Shape;2475;p98"/>
              <p:cNvSpPr/>
              <p:nvPr/>
            </p:nvSpPr>
            <p:spPr>
              <a:xfrm>
                <a:off x="4239025" y="645900"/>
                <a:ext cx="623800" cy="622975"/>
              </a:xfrm>
              <a:custGeom>
                <a:rect b="b" l="l" r="r" t="t"/>
                <a:pathLst>
                  <a:path extrusionOk="0" h="24919" w="24952">
                    <a:moveTo>
                      <a:pt x="12476" y="1"/>
                    </a:moveTo>
                    <a:cubicBezTo>
                      <a:pt x="5605" y="1"/>
                      <a:pt x="1" y="5571"/>
                      <a:pt x="1" y="12476"/>
                    </a:cubicBezTo>
                    <a:cubicBezTo>
                      <a:pt x="1" y="19348"/>
                      <a:pt x="5605" y="24919"/>
                      <a:pt x="12476" y="24919"/>
                    </a:cubicBezTo>
                    <a:cubicBezTo>
                      <a:pt x="19348" y="24919"/>
                      <a:pt x="24952" y="19348"/>
                      <a:pt x="24952" y="12476"/>
                    </a:cubicBezTo>
                    <a:cubicBezTo>
                      <a:pt x="24952" y="5571"/>
                      <a:pt x="19348" y="1"/>
                      <a:pt x="12476" y="1"/>
                    </a:cubicBezTo>
                    <a:close/>
                  </a:path>
                </a:pathLst>
              </a:custGeom>
              <a:solidFill>
                <a:schemeClr val="accent4"/>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8"/>
              <p:cNvSpPr/>
              <p:nvPr/>
            </p:nvSpPr>
            <p:spPr>
              <a:xfrm>
                <a:off x="4470875" y="847925"/>
                <a:ext cx="195150" cy="219150"/>
              </a:xfrm>
              <a:custGeom>
                <a:rect b="b" l="l" r="r" t="t"/>
                <a:pathLst>
                  <a:path extrusionOk="0" h="8766" w="7806">
                    <a:moveTo>
                      <a:pt x="830" y="0"/>
                    </a:moveTo>
                    <a:cubicBezTo>
                      <a:pt x="684" y="0"/>
                      <a:pt x="534" y="42"/>
                      <a:pt x="400" y="126"/>
                    </a:cubicBezTo>
                    <a:cubicBezTo>
                      <a:pt x="167" y="259"/>
                      <a:pt x="0" y="559"/>
                      <a:pt x="0" y="826"/>
                    </a:cubicBezTo>
                    <a:lnTo>
                      <a:pt x="0" y="7931"/>
                    </a:lnTo>
                    <a:cubicBezTo>
                      <a:pt x="0" y="8231"/>
                      <a:pt x="167" y="8465"/>
                      <a:pt x="400" y="8632"/>
                    </a:cubicBezTo>
                    <a:cubicBezTo>
                      <a:pt x="534" y="8732"/>
                      <a:pt x="701" y="8765"/>
                      <a:pt x="834" y="8765"/>
                    </a:cubicBezTo>
                    <a:cubicBezTo>
                      <a:pt x="1001" y="8765"/>
                      <a:pt x="1101" y="8732"/>
                      <a:pt x="1234" y="8632"/>
                    </a:cubicBezTo>
                    <a:lnTo>
                      <a:pt x="7372" y="5096"/>
                    </a:lnTo>
                    <a:cubicBezTo>
                      <a:pt x="7639" y="4962"/>
                      <a:pt x="7806" y="4662"/>
                      <a:pt x="7806" y="4395"/>
                    </a:cubicBezTo>
                    <a:cubicBezTo>
                      <a:pt x="7806" y="4095"/>
                      <a:pt x="7639" y="3828"/>
                      <a:pt x="7372" y="3661"/>
                    </a:cubicBezTo>
                    <a:lnTo>
                      <a:pt x="1234" y="126"/>
                    </a:lnTo>
                    <a:cubicBezTo>
                      <a:pt x="1118" y="42"/>
                      <a:pt x="976" y="0"/>
                      <a:pt x="830"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8"/>
              <p:cNvSpPr/>
              <p:nvPr/>
            </p:nvSpPr>
            <p:spPr>
              <a:xfrm>
                <a:off x="4342450" y="754325"/>
                <a:ext cx="415300" cy="406150"/>
              </a:xfrm>
              <a:custGeom>
                <a:rect b="b" l="l" r="r" t="t"/>
                <a:pathLst>
                  <a:path extrusionOk="0" h="16246" w="16612">
                    <a:moveTo>
                      <a:pt x="8306" y="1301"/>
                    </a:moveTo>
                    <a:cubicBezTo>
                      <a:pt x="12175" y="1301"/>
                      <a:pt x="15311" y="4370"/>
                      <a:pt x="15278" y="8139"/>
                    </a:cubicBezTo>
                    <a:cubicBezTo>
                      <a:pt x="15278" y="11909"/>
                      <a:pt x="12142" y="14978"/>
                      <a:pt x="8306" y="14978"/>
                    </a:cubicBezTo>
                    <a:cubicBezTo>
                      <a:pt x="4470" y="14978"/>
                      <a:pt x="1334" y="11875"/>
                      <a:pt x="1334" y="8139"/>
                    </a:cubicBezTo>
                    <a:cubicBezTo>
                      <a:pt x="1334" y="4337"/>
                      <a:pt x="4470" y="1301"/>
                      <a:pt x="8306" y="1301"/>
                    </a:cubicBezTo>
                    <a:close/>
                    <a:moveTo>
                      <a:pt x="8306" y="0"/>
                    </a:moveTo>
                    <a:cubicBezTo>
                      <a:pt x="3703" y="0"/>
                      <a:pt x="0" y="3636"/>
                      <a:pt x="0" y="8139"/>
                    </a:cubicBezTo>
                    <a:cubicBezTo>
                      <a:pt x="0" y="12642"/>
                      <a:pt x="3703" y="16245"/>
                      <a:pt x="8306" y="16245"/>
                    </a:cubicBezTo>
                    <a:cubicBezTo>
                      <a:pt x="12876" y="16245"/>
                      <a:pt x="16612" y="12642"/>
                      <a:pt x="16612" y="8139"/>
                    </a:cubicBezTo>
                    <a:cubicBezTo>
                      <a:pt x="16612" y="3669"/>
                      <a:pt x="12876" y="0"/>
                      <a:pt x="830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98"/>
            <p:cNvGrpSpPr/>
            <p:nvPr/>
          </p:nvGrpSpPr>
          <p:grpSpPr>
            <a:xfrm>
              <a:off x="3219394" y="1823399"/>
              <a:ext cx="699925" cy="556841"/>
              <a:chOff x="4937025" y="1318050"/>
              <a:chExt cx="1125825" cy="895675"/>
            </a:xfrm>
          </p:grpSpPr>
          <p:sp>
            <p:nvSpPr>
              <p:cNvPr id="2479" name="Google Shape;2479;p98"/>
              <p:cNvSpPr/>
              <p:nvPr/>
            </p:nvSpPr>
            <p:spPr>
              <a:xfrm>
                <a:off x="4937025" y="1318050"/>
                <a:ext cx="1125825" cy="709700"/>
              </a:xfrm>
              <a:custGeom>
                <a:rect b="b" l="l" r="r" t="t"/>
                <a:pathLst>
                  <a:path extrusionOk="0" h="28388" w="45033">
                    <a:moveTo>
                      <a:pt x="3737" y="1"/>
                    </a:moveTo>
                    <a:cubicBezTo>
                      <a:pt x="1669" y="1"/>
                      <a:pt x="1" y="1668"/>
                      <a:pt x="1" y="3770"/>
                    </a:cubicBezTo>
                    <a:lnTo>
                      <a:pt x="1" y="24652"/>
                    </a:lnTo>
                    <a:cubicBezTo>
                      <a:pt x="1" y="26720"/>
                      <a:pt x="1669" y="28388"/>
                      <a:pt x="3737" y="28388"/>
                    </a:cubicBezTo>
                    <a:lnTo>
                      <a:pt x="41264" y="28388"/>
                    </a:lnTo>
                    <a:cubicBezTo>
                      <a:pt x="43365" y="28388"/>
                      <a:pt x="45033" y="26720"/>
                      <a:pt x="45033" y="24652"/>
                    </a:cubicBezTo>
                    <a:lnTo>
                      <a:pt x="45033" y="3770"/>
                    </a:lnTo>
                    <a:cubicBezTo>
                      <a:pt x="45033" y="1668"/>
                      <a:pt x="43365" y="1"/>
                      <a:pt x="41264" y="1"/>
                    </a:cubicBez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8"/>
              <p:cNvSpPr/>
              <p:nvPr/>
            </p:nvSpPr>
            <p:spPr>
              <a:xfrm>
                <a:off x="5067125" y="1979350"/>
                <a:ext cx="226025" cy="234375"/>
              </a:xfrm>
              <a:custGeom>
                <a:rect b="b" l="l" r="r" t="t"/>
                <a:pathLst>
                  <a:path extrusionOk="0" h="9375" w="9041">
                    <a:moveTo>
                      <a:pt x="0" y="1"/>
                    </a:moveTo>
                    <a:lnTo>
                      <a:pt x="0" y="9374"/>
                    </a:lnTo>
                    <a:lnTo>
                      <a:pt x="9040" y="334"/>
                    </a:lnTo>
                    <a:lnTo>
                      <a:pt x="0" y="1"/>
                    </a:lnTo>
                    <a:close/>
                  </a:path>
                </a:pathLst>
              </a:custGeom>
              <a:solidFill>
                <a:schemeClr val="accent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8"/>
              <p:cNvSpPr/>
              <p:nvPr/>
            </p:nvSpPr>
            <p:spPr>
              <a:xfrm>
                <a:off x="5268100" y="1489000"/>
                <a:ext cx="671325" cy="52575"/>
              </a:xfrm>
              <a:custGeom>
                <a:rect b="b" l="l" r="r" t="t"/>
                <a:pathLst>
                  <a:path extrusionOk="0" h="2103" w="26853">
                    <a:moveTo>
                      <a:pt x="1335" y="1"/>
                    </a:moveTo>
                    <a:cubicBezTo>
                      <a:pt x="0" y="1"/>
                      <a:pt x="0" y="2102"/>
                      <a:pt x="1335" y="2102"/>
                    </a:cubicBezTo>
                    <a:lnTo>
                      <a:pt x="25519" y="2102"/>
                    </a:lnTo>
                    <a:cubicBezTo>
                      <a:pt x="26853" y="2102"/>
                      <a:pt x="26853" y="1"/>
                      <a:pt x="25519"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8"/>
              <p:cNvSpPr/>
              <p:nvPr/>
            </p:nvSpPr>
            <p:spPr>
              <a:xfrm>
                <a:off x="5071300" y="1627450"/>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8"/>
              <p:cNvSpPr/>
              <p:nvPr/>
            </p:nvSpPr>
            <p:spPr>
              <a:xfrm>
                <a:off x="5071300" y="1714175"/>
                <a:ext cx="858975" cy="25025"/>
              </a:xfrm>
              <a:custGeom>
                <a:rect b="b" l="l" r="r" t="t"/>
                <a:pathLst>
                  <a:path extrusionOk="0" h="1001" w="34359">
                    <a:moveTo>
                      <a:pt x="634" y="0"/>
                    </a:moveTo>
                    <a:cubicBezTo>
                      <a:pt x="0" y="0"/>
                      <a:pt x="0" y="1001"/>
                      <a:pt x="634" y="1001"/>
                    </a:cubicBezTo>
                    <a:lnTo>
                      <a:pt x="33691" y="1001"/>
                    </a:lnTo>
                    <a:cubicBezTo>
                      <a:pt x="34358" y="1001"/>
                      <a:pt x="34358" y="0"/>
                      <a:pt x="33691"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8"/>
              <p:cNvSpPr/>
              <p:nvPr/>
            </p:nvSpPr>
            <p:spPr>
              <a:xfrm>
                <a:off x="5071300" y="1801725"/>
                <a:ext cx="858975" cy="25050"/>
              </a:xfrm>
              <a:custGeom>
                <a:rect b="b" l="l" r="r" t="t"/>
                <a:pathLst>
                  <a:path extrusionOk="0" h="1002" w="34359">
                    <a:moveTo>
                      <a:pt x="634" y="1"/>
                    </a:moveTo>
                    <a:cubicBezTo>
                      <a:pt x="0" y="1"/>
                      <a:pt x="0" y="1001"/>
                      <a:pt x="634" y="1001"/>
                    </a:cubicBezTo>
                    <a:lnTo>
                      <a:pt x="33691" y="1001"/>
                    </a:lnTo>
                    <a:cubicBezTo>
                      <a:pt x="34358" y="1001"/>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8"/>
              <p:cNvSpPr/>
              <p:nvPr/>
            </p:nvSpPr>
            <p:spPr>
              <a:xfrm>
                <a:off x="5071300" y="1888450"/>
                <a:ext cx="858975" cy="25050"/>
              </a:xfrm>
              <a:custGeom>
                <a:rect b="b" l="l" r="r" t="t"/>
                <a:pathLst>
                  <a:path extrusionOk="0" h="1002" w="34359">
                    <a:moveTo>
                      <a:pt x="634" y="1"/>
                    </a:moveTo>
                    <a:cubicBezTo>
                      <a:pt x="0" y="1"/>
                      <a:pt x="0" y="1002"/>
                      <a:pt x="634" y="1002"/>
                    </a:cubicBezTo>
                    <a:lnTo>
                      <a:pt x="33691" y="1002"/>
                    </a:lnTo>
                    <a:cubicBezTo>
                      <a:pt x="34358" y="1002"/>
                      <a:pt x="34358" y="1"/>
                      <a:pt x="33691" y="1"/>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8"/>
              <p:cNvSpPr/>
              <p:nvPr/>
            </p:nvSpPr>
            <p:spPr>
              <a:xfrm>
                <a:off x="5064625" y="1397275"/>
                <a:ext cx="187650" cy="187650"/>
              </a:xfrm>
              <a:custGeom>
                <a:rect b="b" l="l" r="r" t="t"/>
                <a:pathLst>
                  <a:path extrusionOk="0" h="7506" w="7506">
                    <a:moveTo>
                      <a:pt x="3770" y="1"/>
                    </a:moveTo>
                    <a:cubicBezTo>
                      <a:pt x="1702" y="1"/>
                      <a:pt x="0" y="1668"/>
                      <a:pt x="0" y="3737"/>
                    </a:cubicBezTo>
                    <a:cubicBezTo>
                      <a:pt x="0" y="5838"/>
                      <a:pt x="1702" y="7506"/>
                      <a:pt x="3770" y="7506"/>
                    </a:cubicBezTo>
                    <a:cubicBezTo>
                      <a:pt x="5838" y="7506"/>
                      <a:pt x="7506" y="5838"/>
                      <a:pt x="7506" y="3737"/>
                    </a:cubicBezTo>
                    <a:cubicBezTo>
                      <a:pt x="7506" y="1668"/>
                      <a:pt x="5838" y="1"/>
                      <a:pt x="3770" y="1"/>
                    </a:cubicBezTo>
                    <a:close/>
                  </a:path>
                </a:pathLst>
              </a:custGeom>
              <a:solidFill>
                <a:schemeClr val="l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8"/>
              <p:cNvSpPr/>
              <p:nvPr/>
            </p:nvSpPr>
            <p:spPr>
              <a:xfrm>
                <a:off x="5129675" y="1428975"/>
                <a:ext cx="58400" cy="58400"/>
              </a:xfrm>
              <a:custGeom>
                <a:rect b="b" l="l" r="r" t="t"/>
                <a:pathLst>
                  <a:path extrusionOk="0" h="2336" w="2336">
                    <a:moveTo>
                      <a:pt x="1168" y="0"/>
                    </a:moveTo>
                    <a:cubicBezTo>
                      <a:pt x="501" y="0"/>
                      <a:pt x="0" y="534"/>
                      <a:pt x="0" y="1168"/>
                    </a:cubicBezTo>
                    <a:cubicBezTo>
                      <a:pt x="0" y="1835"/>
                      <a:pt x="534" y="2335"/>
                      <a:pt x="1168" y="2335"/>
                    </a:cubicBezTo>
                    <a:cubicBezTo>
                      <a:pt x="1835" y="2335"/>
                      <a:pt x="2335" y="1768"/>
                      <a:pt x="2335" y="1168"/>
                    </a:cubicBezTo>
                    <a:cubicBezTo>
                      <a:pt x="2335" y="534"/>
                      <a:pt x="1835" y="0"/>
                      <a:pt x="1168"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8"/>
              <p:cNvSpPr/>
              <p:nvPr/>
            </p:nvSpPr>
            <p:spPr>
              <a:xfrm>
                <a:off x="5113825" y="1489850"/>
                <a:ext cx="91750" cy="45875"/>
              </a:xfrm>
              <a:custGeom>
                <a:rect b="b" l="l" r="r" t="t"/>
                <a:pathLst>
                  <a:path extrusionOk="0" h="1835" w="3670">
                    <a:moveTo>
                      <a:pt x="1135" y="0"/>
                    </a:moveTo>
                    <a:cubicBezTo>
                      <a:pt x="501" y="0"/>
                      <a:pt x="0" y="501"/>
                      <a:pt x="0" y="1134"/>
                    </a:cubicBezTo>
                    <a:lnTo>
                      <a:pt x="0" y="1835"/>
                    </a:lnTo>
                    <a:lnTo>
                      <a:pt x="3670" y="1835"/>
                    </a:lnTo>
                    <a:lnTo>
                      <a:pt x="3670" y="1134"/>
                    </a:lnTo>
                    <a:cubicBezTo>
                      <a:pt x="3670" y="501"/>
                      <a:pt x="3203" y="0"/>
                      <a:pt x="2602" y="0"/>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8"/>
              <p:cNvSpPr/>
              <p:nvPr/>
            </p:nvSpPr>
            <p:spPr>
              <a:xfrm>
                <a:off x="5148025" y="1466700"/>
                <a:ext cx="21700" cy="44850"/>
              </a:xfrm>
              <a:custGeom>
                <a:rect b="b" l="l" r="r" t="t"/>
                <a:pathLst>
                  <a:path extrusionOk="0" h="1794" w="868">
                    <a:moveTo>
                      <a:pt x="442" y="1"/>
                    </a:moveTo>
                    <a:cubicBezTo>
                      <a:pt x="225" y="1"/>
                      <a:pt x="0" y="142"/>
                      <a:pt x="0" y="426"/>
                    </a:cubicBezTo>
                    <a:lnTo>
                      <a:pt x="0" y="1393"/>
                    </a:lnTo>
                    <a:cubicBezTo>
                      <a:pt x="0" y="1660"/>
                      <a:pt x="209" y="1793"/>
                      <a:pt x="417" y="1793"/>
                    </a:cubicBezTo>
                    <a:cubicBezTo>
                      <a:pt x="626" y="1793"/>
                      <a:pt x="834" y="1660"/>
                      <a:pt x="834" y="1393"/>
                    </a:cubicBezTo>
                    <a:lnTo>
                      <a:pt x="834" y="426"/>
                    </a:lnTo>
                    <a:cubicBezTo>
                      <a:pt x="867" y="142"/>
                      <a:pt x="659" y="1"/>
                      <a:pt x="442" y="1"/>
                    </a:cubicBezTo>
                    <a:close/>
                  </a:path>
                </a:pathLst>
              </a:custGeom>
              <a:solidFill>
                <a:srgbClr val="F8C443"/>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98"/>
            <p:cNvGrpSpPr/>
            <p:nvPr/>
          </p:nvGrpSpPr>
          <p:grpSpPr>
            <a:xfrm>
              <a:off x="1033444" y="1334148"/>
              <a:ext cx="1097052" cy="181474"/>
              <a:chOff x="2205925" y="868575"/>
              <a:chExt cx="1764600" cy="291900"/>
            </a:xfrm>
          </p:grpSpPr>
          <p:sp>
            <p:nvSpPr>
              <p:cNvPr id="2491" name="Google Shape;2491;p98"/>
              <p:cNvSpPr/>
              <p:nvPr/>
            </p:nvSpPr>
            <p:spPr>
              <a:xfrm>
                <a:off x="2205925" y="868575"/>
                <a:ext cx="1764600" cy="291900"/>
              </a:xfrm>
              <a:custGeom>
                <a:rect b="b" l="l" r="r" t="t"/>
                <a:pathLst>
                  <a:path extrusionOk="0" h="11676" w="70584">
                    <a:moveTo>
                      <a:pt x="5838" y="0"/>
                    </a:moveTo>
                    <a:cubicBezTo>
                      <a:pt x="2602" y="0"/>
                      <a:pt x="0" y="2635"/>
                      <a:pt x="0" y="5838"/>
                    </a:cubicBezTo>
                    <a:cubicBezTo>
                      <a:pt x="0" y="9073"/>
                      <a:pt x="2602" y="11675"/>
                      <a:pt x="5838" y="11675"/>
                    </a:cubicBezTo>
                    <a:lnTo>
                      <a:pt x="64746" y="11675"/>
                    </a:lnTo>
                    <a:cubicBezTo>
                      <a:pt x="67949" y="11675"/>
                      <a:pt x="70584" y="9073"/>
                      <a:pt x="70584" y="5838"/>
                    </a:cubicBezTo>
                    <a:cubicBezTo>
                      <a:pt x="70584" y="2635"/>
                      <a:pt x="67949" y="0"/>
                      <a:pt x="64746" y="0"/>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8"/>
              <p:cNvSpPr/>
              <p:nvPr/>
            </p:nvSpPr>
            <p:spPr>
              <a:xfrm>
                <a:off x="2439425" y="921100"/>
                <a:ext cx="195975" cy="187650"/>
              </a:xfrm>
              <a:custGeom>
                <a:rect b="b" l="l" r="r" t="t"/>
                <a:pathLst>
                  <a:path extrusionOk="0" h="7506" w="7839">
                    <a:moveTo>
                      <a:pt x="3903" y="1"/>
                    </a:moveTo>
                    <a:lnTo>
                      <a:pt x="2702" y="2469"/>
                    </a:lnTo>
                    <a:lnTo>
                      <a:pt x="0" y="2869"/>
                    </a:lnTo>
                    <a:lnTo>
                      <a:pt x="1935" y="4804"/>
                    </a:lnTo>
                    <a:lnTo>
                      <a:pt x="1501" y="7506"/>
                    </a:lnTo>
                    <a:lnTo>
                      <a:pt x="3903" y="6205"/>
                    </a:lnTo>
                    <a:lnTo>
                      <a:pt x="6338" y="7506"/>
                    </a:lnTo>
                    <a:lnTo>
                      <a:pt x="5871" y="4804"/>
                    </a:lnTo>
                    <a:lnTo>
                      <a:pt x="7839"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8"/>
              <p:cNvSpPr/>
              <p:nvPr/>
            </p:nvSpPr>
            <p:spPr>
              <a:xfrm>
                <a:off x="2713775" y="921100"/>
                <a:ext cx="196825" cy="187650"/>
              </a:xfrm>
              <a:custGeom>
                <a:rect b="b" l="l" r="r" t="t"/>
                <a:pathLst>
                  <a:path extrusionOk="0" h="7506" w="7873">
                    <a:moveTo>
                      <a:pt x="3937" y="1"/>
                    </a:moveTo>
                    <a:lnTo>
                      <a:pt x="2736" y="2469"/>
                    </a:lnTo>
                    <a:lnTo>
                      <a:pt x="1" y="2869"/>
                    </a:lnTo>
                    <a:lnTo>
                      <a:pt x="1969" y="4804"/>
                    </a:lnTo>
                    <a:lnTo>
                      <a:pt x="1535" y="7506"/>
                    </a:lnTo>
                    <a:lnTo>
                      <a:pt x="3937" y="6205"/>
                    </a:lnTo>
                    <a:lnTo>
                      <a:pt x="6372" y="7506"/>
                    </a:lnTo>
                    <a:lnTo>
                      <a:pt x="6372" y="7506"/>
                    </a:lnTo>
                    <a:lnTo>
                      <a:pt x="5905" y="4804"/>
                    </a:lnTo>
                    <a:lnTo>
                      <a:pt x="7873" y="2869"/>
                    </a:lnTo>
                    <a:lnTo>
                      <a:pt x="5138" y="2469"/>
                    </a:lnTo>
                    <a:lnTo>
                      <a:pt x="3937"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8"/>
              <p:cNvSpPr/>
              <p:nvPr/>
            </p:nvSpPr>
            <p:spPr>
              <a:xfrm>
                <a:off x="2989800" y="921100"/>
                <a:ext cx="196000" cy="187650"/>
              </a:xfrm>
              <a:custGeom>
                <a:rect b="b" l="l" r="r" t="t"/>
                <a:pathLst>
                  <a:path extrusionOk="0" h="7506" w="7840">
                    <a:moveTo>
                      <a:pt x="3904" y="1"/>
                    </a:moveTo>
                    <a:lnTo>
                      <a:pt x="2703" y="2469"/>
                    </a:lnTo>
                    <a:lnTo>
                      <a:pt x="1" y="2869"/>
                    </a:lnTo>
                    <a:lnTo>
                      <a:pt x="1935" y="4804"/>
                    </a:lnTo>
                    <a:lnTo>
                      <a:pt x="1502" y="7506"/>
                    </a:lnTo>
                    <a:lnTo>
                      <a:pt x="3904" y="6205"/>
                    </a:lnTo>
                    <a:lnTo>
                      <a:pt x="6339" y="7506"/>
                    </a:lnTo>
                    <a:lnTo>
                      <a:pt x="5872" y="4804"/>
                    </a:lnTo>
                    <a:lnTo>
                      <a:pt x="7840" y="2869"/>
                    </a:lnTo>
                    <a:lnTo>
                      <a:pt x="5104" y="2469"/>
                    </a:lnTo>
                    <a:lnTo>
                      <a:pt x="3904"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8"/>
              <p:cNvSpPr/>
              <p:nvPr/>
            </p:nvSpPr>
            <p:spPr>
              <a:xfrm>
                <a:off x="3265000" y="921100"/>
                <a:ext cx="196000" cy="187650"/>
              </a:xfrm>
              <a:custGeom>
                <a:rect b="b" l="l" r="r" t="t"/>
                <a:pathLst>
                  <a:path extrusionOk="0" h="7506" w="7840">
                    <a:moveTo>
                      <a:pt x="3903" y="1"/>
                    </a:moveTo>
                    <a:lnTo>
                      <a:pt x="2703" y="2469"/>
                    </a:lnTo>
                    <a:lnTo>
                      <a:pt x="1" y="2869"/>
                    </a:lnTo>
                    <a:lnTo>
                      <a:pt x="1935" y="4804"/>
                    </a:lnTo>
                    <a:lnTo>
                      <a:pt x="1502" y="7506"/>
                    </a:lnTo>
                    <a:lnTo>
                      <a:pt x="3903" y="6205"/>
                    </a:lnTo>
                    <a:lnTo>
                      <a:pt x="6338" y="7506"/>
                    </a:lnTo>
                    <a:lnTo>
                      <a:pt x="5871" y="4804"/>
                    </a:lnTo>
                    <a:lnTo>
                      <a:pt x="7840" y="2869"/>
                    </a:lnTo>
                    <a:lnTo>
                      <a:pt x="5104" y="2469"/>
                    </a:lnTo>
                    <a:lnTo>
                      <a:pt x="3903" y="1"/>
                    </a:lnTo>
                    <a:close/>
                  </a:path>
                </a:pathLst>
              </a:custGeom>
              <a:solidFill>
                <a:schemeClr val="accent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98"/>
              <p:cNvSpPr/>
              <p:nvPr/>
            </p:nvSpPr>
            <p:spPr>
              <a:xfrm>
                <a:off x="3540200" y="921100"/>
                <a:ext cx="196000" cy="187650"/>
              </a:xfrm>
              <a:custGeom>
                <a:rect b="b" l="l" r="r" t="t"/>
                <a:pathLst>
                  <a:path extrusionOk="0" h="7506" w="7840">
                    <a:moveTo>
                      <a:pt x="3903" y="1"/>
                    </a:moveTo>
                    <a:lnTo>
                      <a:pt x="2702" y="2469"/>
                    </a:lnTo>
                    <a:lnTo>
                      <a:pt x="0" y="2869"/>
                    </a:lnTo>
                    <a:lnTo>
                      <a:pt x="1935" y="4804"/>
                    </a:lnTo>
                    <a:lnTo>
                      <a:pt x="1502" y="7506"/>
                    </a:lnTo>
                    <a:lnTo>
                      <a:pt x="3903" y="6205"/>
                    </a:lnTo>
                    <a:lnTo>
                      <a:pt x="6338" y="7506"/>
                    </a:lnTo>
                    <a:lnTo>
                      <a:pt x="5871" y="4804"/>
                    </a:lnTo>
                    <a:lnTo>
                      <a:pt x="7839" y="2869"/>
                    </a:lnTo>
                    <a:lnTo>
                      <a:pt x="5104" y="2469"/>
                    </a:lnTo>
                    <a:lnTo>
                      <a:pt x="3903"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98"/>
            <p:cNvGrpSpPr/>
            <p:nvPr/>
          </p:nvGrpSpPr>
          <p:grpSpPr>
            <a:xfrm>
              <a:off x="2809794" y="3616977"/>
              <a:ext cx="647050" cy="460400"/>
              <a:chOff x="4937025" y="4378575"/>
              <a:chExt cx="1040775" cy="740550"/>
            </a:xfrm>
          </p:grpSpPr>
          <p:sp>
            <p:nvSpPr>
              <p:cNvPr id="2498" name="Google Shape;2498;p98"/>
              <p:cNvSpPr/>
              <p:nvPr/>
            </p:nvSpPr>
            <p:spPr>
              <a:xfrm>
                <a:off x="4937025" y="4378575"/>
                <a:ext cx="1040775" cy="555425"/>
              </a:xfrm>
              <a:custGeom>
                <a:rect b="b" l="l" r="r" t="t"/>
                <a:pathLst>
                  <a:path extrusionOk="0" h="22217" w="41631">
                    <a:moveTo>
                      <a:pt x="5004" y="1"/>
                    </a:moveTo>
                    <a:cubicBezTo>
                      <a:pt x="2236" y="1"/>
                      <a:pt x="1" y="2269"/>
                      <a:pt x="1" y="5004"/>
                    </a:cubicBezTo>
                    <a:lnTo>
                      <a:pt x="1" y="17213"/>
                    </a:lnTo>
                    <a:cubicBezTo>
                      <a:pt x="1" y="19982"/>
                      <a:pt x="2236" y="22216"/>
                      <a:pt x="5004" y="22216"/>
                    </a:cubicBezTo>
                    <a:lnTo>
                      <a:pt x="36627" y="22216"/>
                    </a:lnTo>
                    <a:cubicBezTo>
                      <a:pt x="39396" y="22216"/>
                      <a:pt x="41630" y="19982"/>
                      <a:pt x="41630" y="17213"/>
                    </a:cubicBezTo>
                    <a:lnTo>
                      <a:pt x="41630" y="5004"/>
                    </a:lnTo>
                    <a:cubicBezTo>
                      <a:pt x="41630" y="2269"/>
                      <a:pt x="39396" y="1"/>
                      <a:pt x="36627"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98"/>
              <p:cNvSpPr/>
              <p:nvPr/>
            </p:nvSpPr>
            <p:spPr>
              <a:xfrm>
                <a:off x="5067125" y="4883950"/>
                <a:ext cx="226025" cy="235175"/>
              </a:xfrm>
              <a:custGeom>
                <a:rect b="b" l="l" r="r" t="t"/>
                <a:pathLst>
                  <a:path extrusionOk="0" h="9407" w="9041">
                    <a:moveTo>
                      <a:pt x="0" y="0"/>
                    </a:moveTo>
                    <a:lnTo>
                      <a:pt x="0" y="9407"/>
                    </a:lnTo>
                    <a:lnTo>
                      <a:pt x="9040" y="334"/>
                    </a:lnTo>
                    <a:lnTo>
                      <a:pt x="0"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8"/>
              <p:cNvSpPr/>
              <p:nvPr/>
            </p:nvSpPr>
            <p:spPr>
              <a:xfrm>
                <a:off x="5051275" y="4544325"/>
                <a:ext cx="331925" cy="246250"/>
              </a:xfrm>
              <a:custGeom>
                <a:rect b="b" l="l" r="r" t="t"/>
                <a:pathLst>
                  <a:path extrusionOk="0" h="9850" w="13277">
                    <a:moveTo>
                      <a:pt x="3403" y="0"/>
                    </a:moveTo>
                    <a:cubicBezTo>
                      <a:pt x="1977" y="0"/>
                      <a:pt x="601" y="1009"/>
                      <a:pt x="434" y="3211"/>
                    </a:cubicBezTo>
                    <a:cubicBezTo>
                      <a:pt x="1" y="6880"/>
                      <a:pt x="4504" y="9082"/>
                      <a:pt x="6639" y="9849"/>
                    </a:cubicBezTo>
                    <a:cubicBezTo>
                      <a:pt x="8807" y="9082"/>
                      <a:pt x="13277" y="6880"/>
                      <a:pt x="12876" y="3211"/>
                    </a:cubicBezTo>
                    <a:cubicBezTo>
                      <a:pt x="12693" y="1009"/>
                      <a:pt x="11309" y="0"/>
                      <a:pt x="9883" y="0"/>
                    </a:cubicBezTo>
                    <a:cubicBezTo>
                      <a:pt x="8478" y="0"/>
                      <a:pt x="7032" y="980"/>
                      <a:pt x="6655" y="2763"/>
                    </a:cubicBezTo>
                    <a:lnTo>
                      <a:pt x="6655" y="2763"/>
                    </a:lnTo>
                    <a:cubicBezTo>
                      <a:pt x="6261" y="980"/>
                      <a:pt x="4808" y="0"/>
                      <a:pt x="3403"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98"/>
              <p:cNvSpPr/>
              <p:nvPr/>
            </p:nvSpPr>
            <p:spPr>
              <a:xfrm>
                <a:off x="5444900" y="4586875"/>
                <a:ext cx="84140" cy="140812"/>
              </a:xfrm>
              <a:custGeom>
                <a:rect b="b" l="l" r="r" t="t"/>
                <a:pathLst>
                  <a:path extrusionOk="0" h="8207" w="4904">
                    <a:moveTo>
                      <a:pt x="1968" y="1"/>
                    </a:moveTo>
                    <a:lnTo>
                      <a:pt x="0" y="368"/>
                    </a:lnTo>
                    <a:lnTo>
                      <a:pt x="0" y="1402"/>
                    </a:lnTo>
                    <a:lnTo>
                      <a:pt x="2002" y="1002"/>
                    </a:lnTo>
                    <a:lnTo>
                      <a:pt x="2002" y="7273"/>
                    </a:lnTo>
                    <a:lnTo>
                      <a:pt x="167" y="7273"/>
                    </a:lnTo>
                    <a:lnTo>
                      <a:pt x="167" y="8207"/>
                    </a:lnTo>
                    <a:lnTo>
                      <a:pt x="4904" y="8207"/>
                    </a:lnTo>
                    <a:lnTo>
                      <a:pt x="4904" y="7273"/>
                    </a:lnTo>
                    <a:lnTo>
                      <a:pt x="3102" y="7273"/>
                    </a:lnTo>
                    <a:lnTo>
                      <a:pt x="3102"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98"/>
              <p:cNvSpPr/>
              <p:nvPr/>
            </p:nvSpPr>
            <p:spPr>
              <a:xfrm>
                <a:off x="5559351" y="4584027"/>
                <a:ext cx="97317" cy="145959"/>
              </a:xfrm>
              <a:custGeom>
                <a:rect b="b" l="l" r="r" t="t"/>
                <a:pathLst>
                  <a:path extrusionOk="0" h="8507" w="5672">
                    <a:moveTo>
                      <a:pt x="2836" y="867"/>
                    </a:moveTo>
                    <a:cubicBezTo>
                      <a:pt x="3436" y="867"/>
                      <a:pt x="3837" y="1168"/>
                      <a:pt x="4137" y="1735"/>
                    </a:cubicBezTo>
                    <a:cubicBezTo>
                      <a:pt x="4437" y="2302"/>
                      <a:pt x="4571" y="3136"/>
                      <a:pt x="4571" y="4270"/>
                    </a:cubicBezTo>
                    <a:cubicBezTo>
                      <a:pt x="4571" y="5404"/>
                      <a:pt x="4437" y="6238"/>
                      <a:pt x="4137" y="6805"/>
                    </a:cubicBezTo>
                    <a:cubicBezTo>
                      <a:pt x="3837" y="7372"/>
                      <a:pt x="3436" y="7639"/>
                      <a:pt x="2836" y="7639"/>
                    </a:cubicBezTo>
                    <a:cubicBezTo>
                      <a:pt x="2269" y="7639"/>
                      <a:pt x="1835" y="7372"/>
                      <a:pt x="1568" y="6805"/>
                    </a:cubicBezTo>
                    <a:cubicBezTo>
                      <a:pt x="1268" y="6238"/>
                      <a:pt x="1135" y="5404"/>
                      <a:pt x="1135" y="4270"/>
                    </a:cubicBezTo>
                    <a:cubicBezTo>
                      <a:pt x="1135" y="3136"/>
                      <a:pt x="1268" y="2302"/>
                      <a:pt x="1568" y="1735"/>
                    </a:cubicBezTo>
                    <a:cubicBezTo>
                      <a:pt x="1835" y="1168"/>
                      <a:pt x="2269" y="867"/>
                      <a:pt x="2836" y="867"/>
                    </a:cubicBezTo>
                    <a:close/>
                    <a:moveTo>
                      <a:pt x="2836" y="0"/>
                    </a:moveTo>
                    <a:cubicBezTo>
                      <a:pt x="1935" y="0"/>
                      <a:pt x="1235" y="367"/>
                      <a:pt x="734" y="1101"/>
                    </a:cubicBezTo>
                    <a:cubicBezTo>
                      <a:pt x="267" y="1835"/>
                      <a:pt x="1" y="2869"/>
                      <a:pt x="1" y="4270"/>
                    </a:cubicBezTo>
                    <a:cubicBezTo>
                      <a:pt x="1" y="5638"/>
                      <a:pt x="267" y="6705"/>
                      <a:pt x="734" y="7439"/>
                    </a:cubicBezTo>
                    <a:cubicBezTo>
                      <a:pt x="1235" y="8139"/>
                      <a:pt x="1935"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8"/>
              <p:cNvSpPr/>
              <p:nvPr/>
            </p:nvSpPr>
            <p:spPr>
              <a:xfrm>
                <a:off x="5682397" y="4584027"/>
                <a:ext cx="97317" cy="145959"/>
              </a:xfrm>
              <a:custGeom>
                <a:rect b="b" l="l" r="r" t="t"/>
                <a:pathLst>
                  <a:path extrusionOk="0" h="8507" w="5672">
                    <a:moveTo>
                      <a:pt x="2836" y="867"/>
                    </a:moveTo>
                    <a:cubicBezTo>
                      <a:pt x="3403" y="867"/>
                      <a:pt x="3837" y="1168"/>
                      <a:pt x="4137" y="1735"/>
                    </a:cubicBezTo>
                    <a:cubicBezTo>
                      <a:pt x="4404" y="2302"/>
                      <a:pt x="4570" y="3136"/>
                      <a:pt x="4570" y="4270"/>
                    </a:cubicBezTo>
                    <a:cubicBezTo>
                      <a:pt x="4570" y="5404"/>
                      <a:pt x="4404" y="6238"/>
                      <a:pt x="4137" y="6805"/>
                    </a:cubicBezTo>
                    <a:cubicBezTo>
                      <a:pt x="3837" y="7372"/>
                      <a:pt x="3403" y="7639"/>
                      <a:pt x="2836" y="7639"/>
                    </a:cubicBezTo>
                    <a:cubicBezTo>
                      <a:pt x="2269" y="7639"/>
                      <a:pt x="1835" y="7372"/>
                      <a:pt x="1535" y="6805"/>
                    </a:cubicBezTo>
                    <a:cubicBezTo>
                      <a:pt x="1268" y="6238"/>
                      <a:pt x="1101" y="5404"/>
                      <a:pt x="1101" y="4270"/>
                    </a:cubicBezTo>
                    <a:cubicBezTo>
                      <a:pt x="1101" y="3136"/>
                      <a:pt x="1268" y="2302"/>
                      <a:pt x="1535" y="1735"/>
                    </a:cubicBezTo>
                    <a:cubicBezTo>
                      <a:pt x="1835" y="1168"/>
                      <a:pt x="2269" y="867"/>
                      <a:pt x="2836" y="867"/>
                    </a:cubicBezTo>
                    <a:close/>
                    <a:moveTo>
                      <a:pt x="2836" y="0"/>
                    </a:moveTo>
                    <a:cubicBezTo>
                      <a:pt x="1902" y="0"/>
                      <a:pt x="1201" y="367"/>
                      <a:pt x="734" y="1101"/>
                    </a:cubicBezTo>
                    <a:cubicBezTo>
                      <a:pt x="234" y="1835"/>
                      <a:pt x="0" y="2869"/>
                      <a:pt x="0" y="4270"/>
                    </a:cubicBezTo>
                    <a:cubicBezTo>
                      <a:pt x="0" y="5638"/>
                      <a:pt x="234" y="6705"/>
                      <a:pt x="734" y="7439"/>
                    </a:cubicBezTo>
                    <a:cubicBezTo>
                      <a:pt x="1201" y="8139"/>
                      <a:pt x="1902" y="8506"/>
                      <a:pt x="2836" y="8506"/>
                    </a:cubicBezTo>
                    <a:cubicBezTo>
                      <a:pt x="3770" y="8506"/>
                      <a:pt x="4470" y="8139"/>
                      <a:pt x="4937" y="7439"/>
                    </a:cubicBezTo>
                    <a:cubicBezTo>
                      <a:pt x="5438" y="6705"/>
                      <a:pt x="5671" y="5638"/>
                      <a:pt x="5671" y="4270"/>
                    </a:cubicBezTo>
                    <a:cubicBezTo>
                      <a:pt x="5671" y="2869"/>
                      <a:pt x="5438" y="1835"/>
                      <a:pt x="4937" y="1101"/>
                    </a:cubicBezTo>
                    <a:cubicBezTo>
                      <a:pt x="4470" y="367"/>
                      <a:pt x="3770" y="0"/>
                      <a:pt x="2836" y="0"/>
                    </a:cubicBez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8"/>
              <p:cNvSpPr/>
              <p:nvPr/>
            </p:nvSpPr>
            <p:spPr>
              <a:xfrm>
                <a:off x="5811739" y="4586875"/>
                <a:ext cx="111610" cy="140812"/>
              </a:xfrm>
              <a:custGeom>
                <a:rect b="b" l="l" r="r" t="t"/>
                <a:pathLst>
                  <a:path extrusionOk="0" h="8207" w="6505">
                    <a:moveTo>
                      <a:pt x="0" y="1"/>
                    </a:moveTo>
                    <a:lnTo>
                      <a:pt x="0" y="8207"/>
                    </a:lnTo>
                    <a:lnTo>
                      <a:pt x="1101" y="8207"/>
                    </a:lnTo>
                    <a:lnTo>
                      <a:pt x="1101" y="4237"/>
                    </a:lnTo>
                    <a:lnTo>
                      <a:pt x="5037" y="8207"/>
                    </a:lnTo>
                    <a:lnTo>
                      <a:pt x="6505" y="8207"/>
                    </a:lnTo>
                    <a:lnTo>
                      <a:pt x="2135" y="3804"/>
                    </a:lnTo>
                    <a:lnTo>
                      <a:pt x="6205" y="1"/>
                    </a:lnTo>
                    <a:lnTo>
                      <a:pt x="4770" y="1"/>
                    </a:lnTo>
                    <a:lnTo>
                      <a:pt x="1101" y="3470"/>
                    </a:lnTo>
                    <a:lnTo>
                      <a:pt x="1101" y="1"/>
                    </a:lnTo>
                    <a:close/>
                  </a:path>
                </a:pathLst>
              </a:custGeom>
              <a:solidFill>
                <a:srgbClr val="FFFFFF"/>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98"/>
            <p:cNvGrpSpPr/>
            <p:nvPr/>
          </p:nvGrpSpPr>
          <p:grpSpPr>
            <a:xfrm>
              <a:off x="3456852" y="1503519"/>
              <a:ext cx="185624" cy="185096"/>
              <a:chOff x="5318975" y="803525"/>
              <a:chExt cx="298575" cy="297725"/>
            </a:xfrm>
          </p:grpSpPr>
          <p:sp>
            <p:nvSpPr>
              <p:cNvPr id="2506" name="Google Shape;2506;p98"/>
              <p:cNvSpPr/>
              <p:nvPr/>
            </p:nvSpPr>
            <p:spPr>
              <a:xfrm>
                <a:off x="5354000" y="837700"/>
                <a:ext cx="229350" cy="229375"/>
              </a:xfrm>
              <a:custGeom>
                <a:rect b="b" l="l" r="r" t="t"/>
                <a:pathLst>
                  <a:path extrusionOk="0" h="9175" w="9174">
                    <a:moveTo>
                      <a:pt x="4570" y="2202"/>
                    </a:moveTo>
                    <a:cubicBezTo>
                      <a:pt x="5871" y="2202"/>
                      <a:pt x="6939" y="3236"/>
                      <a:pt x="6939" y="4571"/>
                    </a:cubicBezTo>
                    <a:cubicBezTo>
                      <a:pt x="6939" y="5872"/>
                      <a:pt x="5904" y="6972"/>
                      <a:pt x="4570" y="6972"/>
                    </a:cubicBezTo>
                    <a:cubicBezTo>
                      <a:pt x="3269" y="6972"/>
                      <a:pt x="2202" y="5905"/>
                      <a:pt x="2202" y="4571"/>
                    </a:cubicBezTo>
                    <a:cubicBezTo>
                      <a:pt x="2202" y="3270"/>
                      <a:pt x="3236" y="2202"/>
                      <a:pt x="4570" y="2202"/>
                    </a:cubicBezTo>
                    <a:close/>
                    <a:moveTo>
                      <a:pt x="4570" y="1"/>
                    </a:moveTo>
                    <a:cubicBezTo>
                      <a:pt x="2035" y="1"/>
                      <a:pt x="0" y="2036"/>
                      <a:pt x="0" y="4571"/>
                    </a:cubicBezTo>
                    <a:cubicBezTo>
                      <a:pt x="0" y="7106"/>
                      <a:pt x="2035" y="9174"/>
                      <a:pt x="4570" y="9174"/>
                    </a:cubicBezTo>
                    <a:cubicBezTo>
                      <a:pt x="7105" y="9174"/>
                      <a:pt x="9173" y="7106"/>
                      <a:pt x="9173" y="4571"/>
                    </a:cubicBezTo>
                    <a:cubicBezTo>
                      <a:pt x="9173" y="2036"/>
                      <a:pt x="7105" y="1"/>
                      <a:pt x="4570" y="1"/>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8"/>
              <p:cNvSpPr/>
              <p:nvPr/>
            </p:nvSpPr>
            <p:spPr>
              <a:xfrm>
                <a:off x="5439900" y="803525"/>
                <a:ext cx="55875" cy="64225"/>
              </a:xfrm>
              <a:custGeom>
                <a:rect b="b" l="l" r="r" t="t"/>
                <a:pathLst>
                  <a:path extrusionOk="0" h="2569" w="2235">
                    <a:moveTo>
                      <a:pt x="0" y="0"/>
                    </a:moveTo>
                    <a:lnTo>
                      <a:pt x="0" y="2569"/>
                    </a:lnTo>
                    <a:lnTo>
                      <a:pt x="2235" y="2569"/>
                    </a:lnTo>
                    <a:lnTo>
                      <a:pt x="22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8"/>
              <p:cNvSpPr/>
              <p:nvPr/>
            </p:nvSpPr>
            <p:spPr>
              <a:xfrm>
                <a:off x="5439900" y="1036175"/>
                <a:ext cx="55875" cy="65075"/>
              </a:xfrm>
              <a:custGeom>
                <a:rect b="b" l="l" r="r" t="t"/>
                <a:pathLst>
                  <a:path extrusionOk="0" h="2603" w="2235">
                    <a:moveTo>
                      <a:pt x="0" y="1"/>
                    </a:moveTo>
                    <a:lnTo>
                      <a:pt x="0" y="2603"/>
                    </a:lnTo>
                    <a:lnTo>
                      <a:pt x="2235" y="2603"/>
                    </a:lnTo>
                    <a:lnTo>
                      <a:pt x="22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8"/>
              <p:cNvSpPr/>
              <p:nvPr/>
            </p:nvSpPr>
            <p:spPr>
              <a:xfrm>
                <a:off x="53189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8"/>
              <p:cNvSpPr/>
              <p:nvPr/>
            </p:nvSpPr>
            <p:spPr>
              <a:xfrm>
                <a:off x="5552475" y="925275"/>
                <a:ext cx="65075" cy="55050"/>
              </a:xfrm>
              <a:custGeom>
                <a:rect b="b" l="l" r="r" t="t"/>
                <a:pathLst>
                  <a:path extrusionOk="0" h="2202" w="2603">
                    <a:moveTo>
                      <a:pt x="0" y="0"/>
                    </a:moveTo>
                    <a:lnTo>
                      <a:pt x="0" y="2202"/>
                    </a:lnTo>
                    <a:lnTo>
                      <a:pt x="2602" y="2202"/>
                    </a:lnTo>
                    <a:lnTo>
                      <a:pt x="2602"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8"/>
              <p:cNvSpPr/>
              <p:nvPr/>
            </p:nvSpPr>
            <p:spPr>
              <a:xfrm>
                <a:off x="5343150" y="827700"/>
                <a:ext cx="85100" cy="84250"/>
              </a:xfrm>
              <a:custGeom>
                <a:rect b="b" l="l" r="r" t="t"/>
                <a:pathLst>
                  <a:path extrusionOk="0" h="3370" w="3404">
                    <a:moveTo>
                      <a:pt x="1568" y="1"/>
                    </a:moveTo>
                    <a:lnTo>
                      <a:pt x="1" y="1535"/>
                    </a:lnTo>
                    <a:lnTo>
                      <a:pt x="1835" y="3370"/>
                    </a:lnTo>
                    <a:lnTo>
                      <a:pt x="3403" y="1802"/>
                    </a:lnTo>
                    <a:lnTo>
                      <a:pt x="1568"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8"/>
              <p:cNvSpPr/>
              <p:nvPr/>
            </p:nvSpPr>
            <p:spPr>
              <a:xfrm>
                <a:off x="5509100" y="992825"/>
                <a:ext cx="85100" cy="84250"/>
              </a:xfrm>
              <a:custGeom>
                <a:rect b="b" l="l" r="r" t="t"/>
                <a:pathLst>
                  <a:path extrusionOk="0" h="3370" w="3404">
                    <a:moveTo>
                      <a:pt x="1568" y="0"/>
                    </a:moveTo>
                    <a:lnTo>
                      <a:pt x="1" y="1568"/>
                    </a:lnTo>
                    <a:lnTo>
                      <a:pt x="1835" y="3369"/>
                    </a:lnTo>
                    <a:lnTo>
                      <a:pt x="3403" y="1835"/>
                    </a:lnTo>
                    <a:lnTo>
                      <a:pt x="1568"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8"/>
              <p:cNvSpPr/>
              <p:nvPr/>
            </p:nvSpPr>
            <p:spPr>
              <a:xfrm>
                <a:off x="5343150" y="991975"/>
                <a:ext cx="85100" cy="85100"/>
              </a:xfrm>
              <a:custGeom>
                <a:rect b="b" l="l" r="r" t="t"/>
                <a:pathLst>
                  <a:path extrusionOk="0" h="3404" w="3404">
                    <a:moveTo>
                      <a:pt x="1835" y="1"/>
                    </a:moveTo>
                    <a:lnTo>
                      <a:pt x="1" y="1836"/>
                    </a:lnTo>
                    <a:lnTo>
                      <a:pt x="1568" y="3403"/>
                    </a:lnTo>
                    <a:lnTo>
                      <a:pt x="3403" y="1569"/>
                    </a:lnTo>
                    <a:lnTo>
                      <a:pt x="1835" y="1"/>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8"/>
              <p:cNvSpPr/>
              <p:nvPr/>
            </p:nvSpPr>
            <p:spPr>
              <a:xfrm>
                <a:off x="5508275" y="826875"/>
                <a:ext cx="85075" cy="85075"/>
              </a:xfrm>
              <a:custGeom>
                <a:rect b="b" l="l" r="r" t="t"/>
                <a:pathLst>
                  <a:path extrusionOk="0" h="3403" w="3403">
                    <a:moveTo>
                      <a:pt x="1835" y="0"/>
                    </a:moveTo>
                    <a:lnTo>
                      <a:pt x="0" y="1835"/>
                    </a:lnTo>
                    <a:lnTo>
                      <a:pt x="1568" y="3403"/>
                    </a:lnTo>
                    <a:lnTo>
                      <a:pt x="3403" y="1568"/>
                    </a:lnTo>
                    <a:lnTo>
                      <a:pt x="1835" y="0"/>
                    </a:ln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98"/>
            <p:cNvGrpSpPr/>
            <p:nvPr/>
          </p:nvGrpSpPr>
          <p:grpSpPr>
            <a:xfrm>
              <a:off x="1302408" y="3981876"/>
              <a:ext cx="213103" cy="213103"/>
              <a:chOff x="2215075" y="3684750"/>
              <a:chExt cx="342775" cy="342775"/>
            </a:xfrm>
          </p:grpSpPr>
          <p:sp>
            <p:nvSpPr>
              <p:cNvPr id="2516" name="Google Shape;2516;p98"/>
              <p:cNvSpPr/>
              <p:nvPr/>
            </p:nvSpPr>
            <p:spPr>
              <a:xfrm>
                <a:off x="2254275" y="3723950"/>
                <a:ext cx="265225" cy="263550"/>
              </a:xfrm>
              <a:custGeom>
                <a:rect b="b" l="l" r="r" t="t"/>
                <a:pathLst>
                  <a:path extrusionOk="0" h="10542" w="10609">
                    <a:moveTo>
                      <a:pt x="5305" y="2535"/>
                    </a:moveTo>
                    <a:cubicBezTo>
                      <a:pt x="6806" y="2535"/>
                      <a:pt x="8073" y="3770"/>
                      <a:pt x="8073" y="5304"/>
                    </a:cubicBezTo>
                    <a:cubicBezTo>
                      <a:pt x="8073" y="6805"/>
                      <a:pt x="6806" y="8039"/>
                      <a:pt x="5305" y="8039"/>
                    </a:cubicBezTo>
                    <a:cubicBezTo>
                      <a:pt x="3803" y="8039"/>
                      <a:pt x="2569" y="6805"/>
                      <a:pt x="2569" y="5304"/>
                    </a:cubicBezTo>
                    <a:cubicBezTo>
                      <a:pt x="2569" y="3803"/>
                      <a:pt x="3803" y="2535"/>
                      <a:pt x="5305" y="2535"/>
                    </a:cubicBezTo>
                    <a:close/>
                    <a:moveTo>
                      <a:pt x="5305" y="0"/>
                    </a:moveTo>
                    <a:cubicBezTo>
                      <a:pt x="2402" y="0"/>
                      <a:pt x="1" y="2335"/>
                      <a:pt x="1" y="5271"/>
                    </a:cubicBezTo>
                    <a:cubicBezTo>
                      <a:pt x="1" y="8173"/>
                      <a:pt x="2402" y="10541"/>
                      <a:pt x="5305" y="10541"/>
                    </a:cubicBezTo>
                    <a:cubicBezTo>
                      <a:pt x="8240" y="10541"/>
                      <a:pt x="10575" y="8173"/>
                      <a:pt x="10608" y="5271"/>
                    </a:cubicBezTo>
                    <a:cubicBezTo>
                      <a:pt x="10608" y="2369"/>
                      <a:pt x="8240" y="0"/>
                      <a:pt x="5305" y="0"/>
                    </a:cubicBez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8"/>
              <p:cNvSpPr/>
              <p:nvPr/>
            </p:nvSpPr>
            <p:spPr>
              <a:xfrm>
                <a:off x="2354350" y="3684750"/>
                <a:ext cx="63400" cy="73400"/>
              </a:xfrm>
              <a:custGeom>
                <a:rect b="b" l="l" r="r" t="t"/>
                <a:pathLst>
                  <a:path extrusionOk="0" h="2936" w="2536">
                    <a:moveTo>
                      <a:pt x="1" y="0"/>
                    </a:moveTo>
                    <a:lnTo>
                      <a:pt x="1" y="2936"/>
                    </a:lnTo>
                    <a:lnTo>
                      <a:pt x="2536" y="2936"/>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8"/>
              <p:cNvSpPr/>
              <p:nvPr/>
            </p:nvSpPr>
            <p:spPr>
              <a:xfrm>
                <a:off x="2354350" y="3953275"/>
                <a:ext cx="63400" cy="74250"/>
              </a:xfrm>
              <a:custGeom>
                <a:rect b="b" l="l" r="r" t="t"/>
                <a:pathLst>
                  <a:path extrusionOk="0" h="2970" w="2536">
                    <a:moveTo>
                      <a:pt x="1" y="0"/>
                    </a:moveTo>
                    <a:lnTo>
                      <a:pt x="1" y="2969"/>
                    </a:lnTo>
                    <a:lnTo>
                      <a:pt x="2536" y="2969"/>
                    </a:lnTo>
                    <a:lnTo>
                      <a:pt x="2536"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8"/>
              <p:cNvSpPr/>
              <p:nvPr/>
            </p:nvSpPr>
            <p:spPr>
              <a:xfrm>
                <a:off x="2215075"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8"/>
              <p:cNvSpPr/>
              <p:nvPr/>
            </p:nvSpPr>
            <p:spPr>
              <a:xfrm>
                <a:off x="2483600" y="3824025"/>
                <a:ext cx="74250" cy="63400"/>
              </a:xfrm>
              <a:custGeom>
                <a:rect b="b" l="l" r="r" t="t"/>
                <a:pathLst>
                  <a:path extrusionOk="0" h="2536" w="2970">
                    <a:moveTo>
                      <a:pt x="1" y="0"/>
                    </a:moveTo>
                    <a:lnTo>
                      <a:pt x="1" y="2535"/>
                    </a:lnTo>
                    <a:lnTo>
                      <a:pt x="2970" y="2535"/>
                    </a:lnTo>
                    <a:lnTo>
                      <a:pt x="2970"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8"/>
              <p:cNvSpPr/>
              <p:nvPr/>
            </p:nvSpPr>
            <p:spPr>
              <a:xfrm>
                <a:off x="2242600" y="3712275"/>
                <a:ext cx="97600" cy="97575"/>
              </a:xfrm>
              <a:custGeom>
                <a:rect b="b" l="l" r="r" t="t"/>
                <a:pathLst>
                  <a:path extrusionOk="0" h="3903" w="3904">
                    <a:moveTo>
                      <a:pt x="1802" y="0"/>
                    </a:moveTo>
                    <a:lnTo>
                      <a:pt x="1" y="1801"/>
                    </a:lnTo>
                    <a:lnTo>
                      <a:pt x="2102" y="3903"/>
                    </a:lnTo>
                    <a:lnTo>
                      <a:pt x="3904" y="2102"/>
                    </a:lnTo>
                    <a:lnTo>
                      <a:pt x="18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8"/>
              <p:cNvSpPr/>
              <p:nvPr/>
            </p:nvSpPr>
            <p:spPr>
              <a:xfrm>
                <a:off x="2434400" y="3902400"/>
                <a:ext cx="96775" cy="97600"/>
              </a:xfrm>
              <a:custGeom>
                <a:rect b="b" l="l" r="r" t="t"/>
                <a:pathLst>
                  <a:path extrusionOk="0" h="3904" w="3871">
                    <a:moveTo>
                      <a:pt x="1802" y="1"/>
                    </a:moveTo>
                    <a:lnTo>
                      <a:pt x="1" y="1802"/>
                    </a:lnTo>
                    <a:lnTo>
                      <a:pt x="2069" y="3903"/>
                    </a:lnTo>
                    <a:lnTo>
                      <a:pt x="3870" y="2102"/>
                    </a:lnTo>
                    <a:lnTo>
                      <a:pt x="18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8"/>
              <p:cNvSpPr/>
              <p:nvPr/>
            </p:nvSpPr>
            <p:spPr>
              <a:xfrm>
                <a:off x="2243450" y="3903225"/>
                <a:ext cx="96750" cy="96775"/>
              </a:xfrm>
              <a:custGeom>
                <a:rect b="b" l="l" r="r" t="t"/>
                <a:pathLst>
                  <a:path extrusionOk="0" h="3871" w="3870">
                    <a:moveTo>
                      <a:pt x="2102" y="1"/>
                    </a:moveTo>
                    <a:lnTo>
                      <a:pt x="0" y="2069"/>
                    </a:lnTo>
                    <a:lnTo>
                      <a:pt x="1801" y="3870"/>
                    </a:lnTo>
                    <a:lnTo>
                      <a:pt x="3870" y="1769"/>
                    </a:lnTo>
                    <a:lnTo>
                      <a:pt x="2102" y="1"/>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8"/>
              <p:cNvSpPr/>
              <p:nvPr/>
            </p:nvSpPr>
            <p:spPr>
              <a:xfrm>
                <a:off x="2433575" y="3712275"/>
                <a:ext cx="96750" cy="96750"/>
              </a:xfrm>
              <a:custGeom>
                <a:rect b="b" l="l" r="r" t="t"/>
                <a:pathLst>
                  <a:path extrusionOk="0" h="3870" w="3870">
                    <a:moveTo>
                      <a:pt x="2102" y="0"/>
                    </a:moveTo>
                    <a:lnTo>
                      <a:pt x="1" y="2068"/>
                    </a:lnTo>
                    <a:lnTo>
                      <a:pt x="1802" y="3870"/>
                    </a:lnTo>
                    <a:lnTo>
                      <a:pt x="3870" y="1801"/>
                    </a:lnTo>
                    <a:lnTo>
                      <a:pt x="2102" y="0"/>
                    </a:lnTo>
                    <a:close/>
                  </a:path>
                </a:pathLst>
              </a:custGeom>
              <a:solidFill>
                <a:schemeClr val="dk1"/>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98"/>
            <p:cNvGrpSpPr/>
            <p:nvPr/>
          </p:nvGrpSpPr>
          <p:grpSpPr>
            <a:xfrm>
              <a:off x="3412515" y="3278257"/>
              <a:ext cx="313679" cy="211145"/>
              <a:chOff x="5549975" y="3214075"/>
              <a:chExt cx="504550" cy="339625"/>
            </a:xfrm>
          </p:grpSpPr>
          <p:sp>
            <p:nvSpPr>
              <p:cNvPr id="2526" name="Google Shape;2526;p98"/>
              <p:cNvSpPr/>
              <p:nvPr/>
            </p:nvSpPr>
            <p:spPr>
              <a:xfrm>
                <a:off x="5549975" y="3214075"/>
                <a:ext cx="312750" cy="286725"/>
              </a:xfrm>
              <a:custGeom>
                <a:rect b="b" l="l" r="r" t="t"/>
                <a:pathLst>
                  <a:path extrusionOk="0" h="11469" w="12510">
                    <a:moveTo>
                      <a:pt x="6464" y="1264"/>
                    </a:moveTo>
                    <a:cubicBezTo>
                      <a:pt x="7202" y="1264"/>
                      <a:pt x="7937" y="1452"/>
                      <a:pt x="8606" y="1815"/>
                    </a:cubicBezTo>
                    <a:cubicBezTo>
                      <a:pt x="9674" y="2349"/>
                      <a:pt x="10441" y="3316"/>
                      <a:pt x="10775" y="4417"/>
                    </a:cubicBezTo>
                    <a:cubicBezTo>
                      <a:pt x="11108" y="5585"/>
                      <a:pt x="11008" y="6819"/>
                      <a:pt x="10441" y="7853"/>
                    </a:cubicBezTo>
                    <a:cubicBezTo>
                      <a:pt x="9941" y="8753"/>
                      <a:pt x="9173" y="9521"/>
                      <a:pt x="8206" y="9888"/>
                    </a:cubicBezTo>
                    <a:cubicBezTo>
                      <a:pt x="7647" y="10108"/>
                      <a:pt x="7068" y="10219"/>
                      <a:pt x="6496" y="10219"/>
                    </a:cubicBezTo>
                    <a:cubicBezTo>
                      <a:pt x="5771" y="10219"/>
                      <a:pt x="5056" y="10042"/>
                      <a:pt x="4403" y="9687"/>
                    </a:cubicBezTo>
                    <a:cubicBezTo>
                      <a:pt x="2235" y="8520"/>
                      <a:pt x="1401" y="5785"/>
                      <a:pt x="2569" y="3650"/>
                    </a:cubicBezTo>
                    <a:cubicBezTo>
                      <a:pt x="3069" y="2716"/>
                      <a:pt x="3870" y="1982"/>
                      <a:pt x="4837" y="1582"/>
                    </a:cubicBezTo>
                    <a:cubicBezTo>
                      <a:pt x="5364" y="1368"/>
                      <a:pt x="5915" y="1264"/>
                      <a:pt x="6464" y="1264"/>
                    </a:cubicBezTo>
                    <a:close/>
                    <a:moveTo>
                      <a:pt x="6544" y="1"/>
                    </a:moveTo>
                    <a:cubicBezTo>
                      <a:pt x="5825" y="1"/>
                      <a:pt x="5102" y="138"/>
                      <a:pt x="4403" y="414"/>
                    </a:cubicBezTo>
                    <a:cubicBezTo>
                      <a:pt x="3136" y="915"/>
                      <a:pt x="2102" y="1882"/>
                      <a:pt x="1468" y="3049"/>
                    </a:cubicBezTo>
                    <a:cubicBezTo>
                      <a:pt x="0" y="5851"/>
                      <a:pt x="1034" y="9287"/>
                      <a:pt x="3836" y="10788"/>
                    </a:cubicBezTo>
                    <a:cubicBezTo>
                      <a:pt x="4683" y="11240"/>
                      <a:pt x="5603" y="11468"/>
                      <a:pt x="6532" y="11468"/>
                    </a:cubicBezTo>
                    <a:cubicBezTo>
                      <a:pt x="7251" y="11468"/>
                      <a:pt x="7975" y="11332"/>
                      <a:pt x="8673" y="11055"/>
                    </a:cubicBezTo>
                    <a:cubicBezTo>
                      <a:pt x="9907" y="10555"/>
                      <a:pt x="10908" y="9654"/>
                      <a:pt x="11608" y="8387"/>
                    </a:cubicBezTo>
                    <a:cubicBezTo>
                      <a:pt x="12309" y="7052"/>
                      <a:pt x="12509" y="5518"/>
                      <a:pt x="12042" y="4050"/>
                    </a:cubicBezTo>
                    <a:cubicBezTo>
                      <a:pt x="11575" y="2582"/>
                      <a:pt x="10574" y="1382"/>
                      <a:pt x="9240" y="681"/>
                    </a:cubicBezTo>
                    <a:cubicBezTo>
                      <a:pt x="8394" y="230"/>
                      <a:pt x="7473" y="1"/>
                      <a:pt x="6544"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8"/>
              <p:cNvSpPr/>
              <p:nvPr/>
            </p:nvSpPr>
            <p:spPr>
              <a:xfrm>
                <a:off x="5810975" y="3397850"/>
                <a:ext cx="243550" cy="155850"/>
              </a:xfrm>
              <a:custGeom>
                <a:rect b="b" l="l" r="r" t="t"/>
                <a:pathLst>
                  <a:path extrusionOk="0" h="6234" w="9742">
                    <a:moveTo>
                      <a:pt x="1235" y="1"/>
                    </a:moveTo>
                    <a:cubicBezTo>
                      <a:pt x="972" y="1"/>
                      <a:pt x="740" y="125"/>
                      <a:pt x="601" y="402"/>
                    </a:cubicBezTo>
                    <a:lnTo>
                      <a:pt x="268" y="1036"/>
                    </a:lnTo>
                    <a:cubicBezTo>
                      <a:pt x="1" y="1503"/>
                      <a:pt x="268" y="1903"/>
                      <a:pt x="701" y="2170"/>
                    </a:cubicBezTo>
                    <a:lnTo>
                      <a:pt x="7840" y="6106"/>
                    </a:lnTo>
                    <a:cubicBezTo>
                      <a:pt x="7991" y="6192"/>
                      <a:pt x="8156" y="6233"/>
                      <a:pt x="8319" y="6233"/>
                    </a:cubicBezTo>
                    <a:cubicBezTo>
                      <a:pt x="8657" y="6233"/>
                      <a:pt x="8983" y="6055"/>
                      <a:pt x="9141" y="5739"/>
                    </a:cubicBezTo>
                    <a:lnTo>
                      <a:pt x="9474" y="5105"/>
                    </a:lnTo>
                    <a:cubicBezTo>
                      <a:pt x="9741" y="4705"/>
                      <a:pt x="9575" y="4138"/>
                      <a:pt x="9108" y="3871"/>
                    </a:cubicBezTo>
                    <a:lnTo>
                      <a:pt x="1802" y="168"/>
                    </a:lnTo>
                    <a:cubicBezTo>
                      <a:pt x="1612" y="60"/>
                      <a:pt x="1416" y="1"/>
                      <a:pt x="1235" y="1"/>
                    </a:cubicBezTo>
                    <a:close/>
                  </a:path>
                </a:pathLst>
              </a:custGeom>
              <a:solidFill>
                <a:schemeClr val="lt2"/>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8" name="Google Shape;2528;p98"/>
            <p:cNvGrpSpPr/>
            <p:nvPr/>
          </p:nvGrpSpPr>
          <p:grpSpPr>
            <a:xfrm>
              <a:off x="1141440" y="1610840"/>
              <a:ext cx="255612" cy="255612"/>
              <a:chOff x="1594650" y="976150"/>
              <a:chExt cx="411150" cy="411150"/>
            </a:xfrm>
          </p:grpSpPr>
          <p:sp>
            <p:nvSpPr>
              <p:cNvPr id="2529" name="Google Shape;2529;p98"/>
              <p:cNvSpPr/>
              <p:nvPr/>
            </p:nvSpPr>
            <p:spPr>
              <a:xfrm>
                <a:off x="1594650" y="976150"/>
                <a:ext cx="411150" cy="411150"/>
              </a:xfrm>
              <a:custGeom>
                <a:rect b="b" l="l" r="r" t="t"/>
                <a:pathLst>
                  <a:path extrusionOk="0" h="16446" w="16446">
                    <a:moveTo>
                      <a:pt x="8206" y="1201"/>
                    </a:moveTo>
                    <a:cubicBezTo>
                      <a:pt x="12109" y="1201"/>
                      <a:pt x="15211" y="4337"/>
                      <a:pt x="15211" y="8206"/>
                    </a:cubicBezTo>
                    <a:cubicBezTo>
                      <a:pt x="15211" y="12109"/>
                      <a:pt x="12109" y="15211"/>
                      <a:pt x="8206" y="15211"/>
                    </a:cubicBezTo>
                    <a:cubicBezTo>
                      <a:pt x="4337" y="15211"/>
                      <a:pt x="1201" y="12109"/>
                      <a:pt x="1201" y="8206"/>
                    </a:cubicBezTo>
                    <a:cubicBezTo>
                      <a:pt x="1201" y="4337"/>
                      <a:pt x="4337" y="1201"/>
                      <a:pt x="8206" y="1201"/>
                    </a:cubicBezTo>
                    <a:close/>
                    <a:moveTo>
                      <a:pt x="8206" y="0"/>
                    </a:moveTo>
                    <a:cubicBezTo>
                      <a:pt x="3670" y="0"/>
                      <a:pt x="0" y="3669"/>
                      <a:pt x="0" y="8206"/>
                    </a:cubicBezTo>
                    <a:cubicBezTo>
                      <a:pt x="0" y="12776"/>
                      <a:pt x="3670" y="16445"/>
                      <a:pt x="8206" y="16445"/>
                    </a:cubicBezTo>
                    <a:cubicBezTo>
                      <a:pt x="12776" y="16445"/>
                      <a:pt x="16445" y="12776"/>
                      <a:pt x="16445" y="8206"/>
                    </a:cubicBezTo>
                    <a:cubicBezTo>
                      <a:pt x="16445" y="3669"/>
                      <a:pt x="12776" y="0"/>
                      <a:pt x="8206"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8"/>
              <p:cNvSpPr/>
              <p:nvPr/>
            </p:nvSpPr>
            <p:spPr>
              <a:xfrm>
                <a:off x="1735575" y="1056200"/>
                <a:ext cx="129275" cy="129275"/>
              </a:xfrm>
              <a:custGeom>
                <a:rect b="b" l="l" r="r" t="t"/>
                <a:pathLst>
                  <a:path extrusionOk="0" h="5171" w="5171">
                    <a:moveTo>
                      <a:pt x="2569" y="0"/>
                    </a:moveTo>
                    <a:cubicBezTo>
                      <a:pt x="1168" y="0"/>
                      <a:pt x="1" y="1168"/>
                      <a:pt x="1" y="2602"/>
                    </a:cubicBezTo>
                    <a:cubicBezTo>
                      <a:pt x="1" y="4003"/>
                      <a:pt x="1168" y="5171"/>
                      <a:pt x="2569" y="5171"/>
                    </a:cubicBezTo>
                    <a:cubicBezTo>
                      <a:pt x="4003" y="5171"/>
                      <a:pt x="5171" y="4003"/>
                      <a:pt x="5171" y="2602"/>
                    </a:cubicBezTo>
                    <a:cubicBezTo>
                      <a:pt x="5171" y="1135"/>
                      <a:pt x="4003" y="0"/>
                      <a:pt x="2569"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8"/>
              <p:cNvSpPr/>
              <p:nvPr/>
            </p:nvSpPr>
            <p:spPr>
              <a:xfrm>
                <a:off x="1689700" y="1196300"/>
                <a:ext cx="221025" cy="100925"/>
              </a:xfrm>
              <a:custGeom>
                <a:rect b="b" l="l" r="r" t="t"/>
                <a:pathLst>
                  <a:path extrusionOk="0" h="4037" w="8841">
                    <a:moveTo>
                      <a:pt x="2670" y="0"/>
                    </a:moveTo>
                    <a:cubicBezTo>
                      <a:pt x="1202" y="0"/>
                      <a:pt x="1" y="1201"/>
                      <a:pt x="1" y="2669"/>
                    </a:cubicBezTo>
                    <a:lnTo>
                      <a:pt x="1" y="4037"/>
                    </a:lnTo>
                    <a:lnTo>
                      <a:pt x="8841" y="4037"/>
                    </a:lnTo>
                    <a:lnTo>
                      <a:pt x="8841" y="2669"/>
                    </a:lnTo>
                    <a:cubicBezTo>
                      <a:pt x="8841" y="1201"/>
                      <a:pt x="7606" y="0"/>
                      <a:pt x="6172" y="0"/>
                    </a:cubicBezTo>
                    <a:close/>
                  </a:path>
                </a:pathLst>
              </a:custGeom>
              <a:solidFill>
                <a:schemeClr val="accent6"/>
              </a:solidFill>
              <a:ln>
                <a:noFill/>
              </a:ln>
              <a:effectLst>
                <a:outerShdw blurRad="85725" rotWithShape="0" algn="bl" dir="5400000" dist="7620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5" name="Shape 2535"/>
        <p:cNvGrpSpPr/>
        <p:nvPr/>
      </p:nvGrpSpPr>
      <p:grpSpPr>
        <a:xfrm>
          <a:off x="0" y="0"/>
          <a:ext cx="0" cy="0"/>
          <a:chOff x="0" y="0"/>
          <a:chExt cx="0" cy="0"/>
        </a:xfrm>
      </p:grpSpPr>
      <p:sp>
        <p:nvSpPr>
          <p:cNvPr id="2536" name="Google Shape;2536;p99">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537" name="Google Shape;2537;p99">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100"/>
          <p:cNvSpPr txBox="1"/>
          <p:nvPr>
            <p:ph type="title"/>
          </p:nvPr>
        </p:nvSpPr>
        <p:spPr>
          <a:xfrm>
            <a:off x="720000" y="694814"/>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543" name="Google Shape;2543;p100"/>
          <p:cNvSpPr txBox="1"/>
          <p:nvPr>
            <p:ph idx="1" type="body"/>
          </p:nvPr>
        </p:nvSpPr>
        <p:spPr>
          <a:xfrm>
            <a:off x="720000" y="1559925"/>
            <a:ext cx="3852000" cy="7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latin typeface="DM Serif Text"/>
              <a:ea typeface="DM Serif Text"/>
              <a:cs typeface="DM Serif Text"/>
              <a:sym typeface="DM Serif Text"/>
            </a:endParaRPr>
          </a:p>
        </p:txBody>
      </p:sp>
      <p:grpSp>
        <p:nvGrpSpPr>
          <p:cNvPr id="2544" name="Google Shape;2544;p100"/>
          <p:cNvGrpSpPr/>
          <p:nvPr/>
        </p:nvGrpSpPr>
        <p:grpSpPr>
          <a:xfrm>
            <a:off x="7731706" y="2323998"/>
            <a:ext cx="525118" cy="621976"/>
            <a:chOff x="5863600" y="2377975"/>
            <a:chExt cx="683925" cy="810075"/>
          </a:xfrm>
        </p:grpSpPr>
        <p:sp>
          <p:nvSpPr>
            <p:cNvPr id="2545" name="Google Shape;2545;p100"/>
            <p:cNvSpPr/>
            <p:nvPr/>
          </p:nvSpPr>
          <p:spPr>
            <a:xfrm>
              <a:off x="5863600" y="2377975"/>
              <a:ext cx="683925" cy="810075"/>
            </a:xfrm>
            <a:custGeom>
              <a:rect b="b" l="l" r="r" t="t"/>
              <a:pathLst>
                <a:path extrusionOk="0" h="32403" w="27357">
                  <a:moveTo>
                    <a:pt x="3800" y="1"/>
                  </a:moveTo>
                  <a:cubicBezTo>
                    <a:pt x="1703" y="1"/>
                    <a:pt x="0" y="1703"/>
                    <a:pt x="0" y="3800"/>
                  </a:cubicBezTo>
                  <a:lnTo>
                    <a:pt x="0" y="28603"/>
                  </a:lnTo>
                  <a:cubicBezTo>
                    <a:pt x="0" y="30700"/>
                    <a:pt x="1703" y="32403"/>
                    <a:pt x="3800" y="32403"/>
                  </a:cubicBezTo>
                  <a:lnTo>
                    <a:pt x="23496" y="32403"/>
                  </a:lnTo>
                  <a:cubicBezTo>
                    <a:pt x="25624" y="32403"/>
                    <a:pt x="27357" y="30700"/>
                    <a:pt x="27296" y="28603"/>
                  </a:cubicBezTo>
                  <a:lnTo>
                    <a:pt x="27296" y="3800"/>
                  </a:lnTo>
                  <a:cubicBezTo>
                    <a:pt x="27296" y="1703"/>
                    <a:pt x="25594" y="1"/>
                    <a:pt x="23496"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00"/>
            <p:cNvSpPr/>
            <p:nvPr/>
          </p:nvSpPr>
          <p:spPr>
            <a:xfrm>
              <a:off x="5974550" y="2814925"/>
              <a:ext cx="461275" cy="245475"/>
            </a:xfrm>
            <a:custGeom>
              <a:rect b="b" l="l" r="r" t="t"/>
              <a:pathLst>
                <a:path extrusionOk="0" h="9819" w="18451">
                  <a:moveTo>
                    <a:pt x="578" y="0"/>
                  </a:moveTo>
                  <a:cubicBezTo>
                    <a:pt x="274" y="0"/>
                    <a:pt x="0" y="274"/>
                    <a:pt x="0" y="578"/>
                  </a:cubicBezTo>
                  <a:cubicBezTo>
                    <a:pt x="0" y="5654"/>
                    <a:pt x="4134" y="9818"/>
                    <a:pt x="9240" y="9818"/>
                  </a:cubicBezTo>
                  <a:cubicBezTo>
                    <a:pt x="14317" y="9818"/>
                    <a:pt x="18450" y="5654"/>
                    <a:pt x="18450" y="578"/>
                  </a:cubicBezTo>
                  <a:cubicBezTo>
                    <a:pt x="18450" y="274"/>
                    <a:pt x="18177" y="0"/>
                    <a:pt x="17903" y="0"/>
                  </a:cubicBezTo>
                  <a:cubicBezTo>
                    <a:pt x="17599" y="0"/>
                    <a:pt x="17326" y="274"/>
                    <a:pt x="17326" y="578"/>
                  </a:cubicBezTo>
                  <a:cubicBezTo>
                    <a:pt x="17326" y="5016"/>
                    <a:pt x="13678" y="8663"/>
                    <a:pt x="9240" y="8663"/>
                  </a:cubicBezTo>
                  <a:cubicBezTo>
                    <a:pt x="4772" y="8663"/>
                    <a:pt x="1125" y="5016"/>
                    <a:pt x="1125" y="578"/>
                  </a:cubicBezTo>
                  <a:cubicBezTo>
                    <a:pt x="1125"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00"/>
            <p:cNvSpPr/>
            <p:nvPr/>
          </p:nvSpPr>
          <p:spPr>
            <a:xfrm>
              <a:off x="5958575" y="2799725"/>
              <a:ext cx="59300" cy="58525"/>
            </a:xfrm>
            <a:custGeom>
              <a:rect b="b" l="l" r="r" t="t"/>
              <a:pathLst>
                <a:path extrusionOk="0" h="2341" w="2372">
                  <a:moveTo>
                    <a:pt x="1" y="0"/>
                  </a:moveTo>
                  <a:lnTo>
                    <a:pt x="1" y="2341"/>
                  </a:lnTo>
                  <a:lnTo>
                    <a:pt x="2372" y="2341"/>
                  </a:lnTo>
                  <a:lnTo>
                    <a:pt x="237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00"/>
            <p:cNvSpPr/>
            <p:nvPr/>
          </p:nvSpPr>
          <p:spPr>
            <a:xfrm>
              <a:off x="6175150" y="3017050"/>
              <a:ext cx="59300" cy="58550"/>
            </a:xfrm>
            <a:custGeom>
              <a:rect b="b" l="l" r="r" t="t"/>
              <a:pathLst>
                <a:path extrusionOk="0" h="2342" w="2372">
                  <a:moveTo>
                    <a:pt x="1" y="1"/>
                  </a:moveTo>
                  <a:lnTo>
                    <a:pt x="1" y="2341"/>
                  </a:lnTo>
                  <a:lnTo>
                    <a:pt x="2371" y="2341"/>
                  </a:lnTo>
                  <a:lnTo>
                    <a:pt x="2371"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00"/>
            <p:cNvSpPr/>
            <p:nvPr/>
          </p:nvSpPr>
          <p:spPr>
            <a:xfrm>
              <a:off x="6391725" y="2799725"/>
              <a:ext cx="59300" cy="58525"/>
            </a:xfrm>
            <a:custGeom>
              <a:rect b="b" l="l" r="r" t="t"/>
              <a:pathLst>
                <a:path extrusionOk="0" h="2341" w="2372">
                  <a:moveTo>
                    <a:pt x="0" y="0"/>
                  </a:moveTo>
                  <a:lnTo>
                    <a:pt x="0" y="2341"/>
                  </a:lnTo>
                  <a:lnTo>
                    <a:pt x="2371" y="2341"/>
                  </a:lnTo>
                  <a:lnTo>
                    <a:pt x="2371"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00"/>
            <p:cNvSpPr/>
            <p:nvPr/>
          </p:nvSpPr>
          <p:spPr>
            <a:xfrm>
              <a:off x="5948700" y="3031500"/>
              <a:ext cx="512950" cy="28900"/>
            </a:xfrm>
            <a:custGeom>
              <a:rect b="b" l="l" r="r" t="t"/>
              <a:pathLst>
                <a:path extrusionOk="0" h="1156" w="20518">
                  <a:moveTo>
                    <a:pt x="578" y="0"/>
                  </a:moveTo>
                  <a:cubicBezTo>
                    <a:pt x="274" y="0"/>
                    <a:pt x="1" y="274"/>
                    <a:pt x="1" y="578"/>
                  </a:cubicBezTo>
                  <a:cubicBezTo>
                    <a:pt x="1" y="882"/>
                    <a:pt x="274" y="1155"/>
                    <a:pt x="578" y="1155"/>
                  </a:cubicBezTo>
                  <a:lnTo>
                    <a:pt x="19940" y="1155"/>
                  </a:lnTo>
                  <a:cubicBezTo>
                    <a:pt x="20244" y="1155"/>
                    <a:pt x="20518" y="912"/>
                    <a:pt x="20518" y="578"/>
                  </a:cubicBezTo>
                  <a:cubicBezTo>
                    <a:pt x="20518" y="274"/>
                    <a:pt x="20244" y="0"/>
                    <a:pt x="19940"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00"/>
            <p:cNvSpPr/>
            <p:nvPr/>
          </p:nvSpPr>
          <p:spPr>
            <a:xfrm>
              <a:off x="5940350" y="3023900"/>
              <a:ext cx="43325" cy="44125"/>
            </a:xfrm>
            <a:custGeom>
              <a:rect b="b" l="l" r="r" t="t"/>
              <a:pathLst>
                <a:path extrusionOk="0" h="1765" w="1733">
                  <a:moveTo>
                    <a:pt x="851" y="0"/>
                  </a:moveTo>
                  <a:cubicBezTo>
                    <a:pt x="365" y="0"/>
                    <a:pt x="0" y="395"/>
                    <a:pt x="0" y="882"/>
                  </a:cubicBezTo>
                  <a:cubicBezTo>
                    <a:pt x="0" y="1351"/>
                    <a:pt x="398" y="1765"/>
                    <a:pt x="808" y="1765"/>
                  </a:cubicBezTo>
                  <a:cubicBezTo>
                    <a:pt x="823" y="1765"/>
                    <a:pt x="837" y="1764"/>
                    <a:pt x="851" y="1763"/>
                  </a:cubicBezTo>
                  <a:cubicBezTo>
                    <a:pt x="1368" y="1763"/>
                    <a:pt x="1733" y="1368"/>
                    <a:pt x="1733" y="882"/>
                  </a:cubicBezTo>
                  <a:cubicBezTo>
                    <a:pt x="1733" y="395"/>
                    <a:pt x="136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00"/>
            <p:cNvSpPr/>
            <p:nvPr/>
          </p:nvSpPr>
          <p:spPr>
            <a:xfrm>
              <a:off x="6425925" y="3023900"/>
              <a:ext cx="43325" cy="44125"/>
            </a:xfrm>
            <a:custGeom>
              <a:rect b="b" l="l" r="r" t="t"/>
              <a:pathLst>
                <a:path extrusionOk="0" h="1765" w="1733">
                  <a:moveTo>
                    <a:pt x="851" y="0"/>
                  </a:moveTo>
                  <a:cubicBezTo>
                    <a:pt x="365" y="0"/>
                    <a:pt x="0" y="395"/>
                    <a:pt x="0" y="882"/>
                  </a:cubicBezTo>
                  <a:cubicBezTo>
                    <a:pt x="0" y="1351"/>
                    <a:pt x="341" y="1765"/>
                    <a:pt x="802" y="1765"/>
                  </a:cubicBezTo>
                  <a:cubicBezTo>
                    <a:pt x="819" y="1765"/>
                    <a:pt x="835" y="1764"/>
                    <a:pt x="851" y="1763"/>
                  </a:cubicBezTo>
                  <a:cubicBezTo>
                    <a:pt x="1338" y="1763"/>
                    <a:pt x="1733" y="1368"/>
                    <a:pt x="1733" y="882"/>
                  </a:cubicBezTo>
                  <a:cubicBezTo>
                    <a:pt x="1733" y="395"/>
                    <a:pt x="1338" y="0"/>
                    <a:pt x="851"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00"/>
            <p:cNvSpPr/>
            <p:nvPr/>
          </p:nvSpPr>
          <p:spPr>
            <a:xfrm>
              <a:off x="6099925" y="2491200"/>
              <a:ext cx="212025" cy="459375"/>
            </a:xfrm>
            <a:custGeom>
              <a:rect b="b" l="l" r="r" t="t"/>
              <a:pathLst>
                <a:path extrusionOk="0" h="18375" w="8481">
                  <a:moveTo>
                    <a:pt x="1976" y="1"/>
                  </a:moveTo>
                  <a:cubicBezTo>
                    <a:pt x="1490" y="1"/>
                    <a:pt x="1095" y="366"/>
                    <a:pt x="1095" y="882"/>
                  </a:cubicBezTo>
                  <a:lnTo>
                    <a:pt x="1095" y="5320"/>
                  </a:lnTo>
                  <a:cubicBezTo>
                    <a:pt x="1095" y="5381"/>
                    <a:pt x="1125" y="5472"/>
                    <a:pt x="1125" y="5533"/>
                  </a:cubicBezTo>
                  <a:cubicBezTo>
                    <a:pt x="639" y="5533"/>
                    <a:pt x="274" y="5928"/>
                    <a:pt x="274" y="6414"/>
                  </a:cubicBezTo>
                  <a:lnTo>
                    <a:pt x="274" y="6901"/>
                  </a:lnTo>
                  <a:cubicBezTo>
                    <a:pt x="304" y="7326"/>
                    <a:pt x="669" y="7721"/>
                    <a:pt x="1186" y="7721"/>
                  </a:cubicBezTo>
                  <a:lnTo>
                    <a:pt x="1368" y="7721"/>
                  </a:lnTo>
                  <a:lnTo>
                    <a:pt x="456" y="8633"/>
                  </a:lnTo>
                  <a:cubicBezTo>
                    <a:pt x="61" y="8998"/>
                    <a:pt x="0" y="9545"/>
                    <a:pt x="183" y="10001"/>
                  </a:cubicBezTo>
                  <a:lnTo>
                    <a:pt x="3861" y="18147"/>
                  </a:lnTo>
                  <a:cubicBezTo>
                    <a:pt x="3922" y="18299"/>
                    <a:pt x="4058" y="18375"/>
                    <a:pt x="4199" y="18375"/>
                  </a:cubicBezTo>
                  <a:cubicBezTo>
                    <a:pt x="4339" y="18375"/>
                    <a:pt x="4484" y="18299"/>
                    <a:pt x="4560" y="18147"/>
                  </a:cubicBezTo>
                  <a:lnTo>
                    <a:pt x="8238" y="10001"/>
                  </a:lnTo>
                  <a:cubicBezTo>
                    <a:pt x="8481" y="9545"/>
                    <a:pt x="8359" y="8968"/>
                    <a:pt x="7964" y="8633"/>
                  </a:cubicBezTo>
                  <a:lnTo>
                    <a:pt x="7052" y="7721"/>
                  </a:lnTo>
                  <a:lnTo>
                    <a:pt x="7265" y="7721"/>
                  </a:lnTo>
                  <a:cubicBezTo>
                    <a:pt x="7751" y="7721"/>
                    <a:pt x="8116" y="7326"/>
                    <a:pt x="8116" y="6840"/>
                  </a:cubicBezTo>
                  <a:lnTo>
                    <a:pt x="8116" y="6323"/>
                  </a:lnTo>
                  <a:cubicBezTo>
                    <a:pt x="8116" y="5837"/>
                    <a:pt x="7751" y="5472"/>
                    <a:pt x="7265" y="5472"/>
                  </a:cubicBezTo>
                  <a:cubicBezTo>
                    <a:pt x="7295" y="5381"/>
                    <a:pt x="7295" y="5320"/>
                    <a:pt x="7295" y="5229"/>
                  </a:cubicBezTo>
                  <a:lnTo>
                    <a:pt x="7295" y="882"/>
                  </a:lnTo>
                  <a:cubicBezTo>
                    <a:pt x="7295" y="366"/>
                    <a:pt x="6900" y="1"/>
                    <a:pt x="64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00"/>
            <p:cNvSpPr/>
            <p:nvPr/>
          </p:nvSpPr>
          <p:spPr>
            <a:xfrm>
              <a:off x="6191100" y="2764775"/>
              <a:ext cx="28150" cy="193025"/>
            </a:xfrm>
            <a:custGeom>
              <a:rect b="b" l="l" r="r" t="t"/>
              <a:pathLst>
                <a:path extrusionOk="0" h="7721" w="1126">
                  <a:moveTo>
                    <a:pt x="578" y="0"/>
                  </a:moveTo>
                  <a:cubicBezTo>
                    <a:pt x="275" y="0"/>
                    <a:pt x="1" y="274"/>
                    <a:pt x="1" y="578"/>
                  </a:cubicBezTo>
                  <a:lnTo>
                    <a:pt x="1" y="7143"/>
                  </a:lnTo>
                  <a:cubicBezTo>
                    <a:pt x="1" y="7447"/>
                    <a:pt x="275" y="7721"/>
                    <a:pt x="578" y="7721"/>
                  </a:cubicBezTo>
                  <a:cubicBezTo>
                    <a:pt x="882" y="7721"/>
                    <a:pt x="1126" y="7447"/>
                    <a:pt x="1126" y="7143"/>
                  </a:cubicBezTo>
                  <a:lnTo>
                    <a:pt x="1126" y="578"/>
                  </a:lnTo>
                  <a:cubicBezTo>
                    <a:pt x="1126" y="274"/>
                    <a:pt x="882" y="0"/>
                    <a:pt x="578"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00"/>
            <p:cNvSpPr/>
            <p:nvPr/>
          </p:nvSpPr>
          <p:spPr>
            <a:xfrm>
              <a:off x="6181225" y="2756400"/>
              <a:ext cx="45625" cy="45675"/>
            </a:xfrm>
            <a:custGeom>
              <a:rect b="b" l="l" r="r" t="t"/>
              <a:pathLst>
                <a:path extrusionOk="0" h="1827" w="1825">
                  <a:moveTo>
                    <a:pt x="913" y="1"/>
                  </a:moveTo>
                  <a:cubicBezTo>
                    <a:pt x="426" y="1"/>
                    <a:pt x="1" y="396"/>
                    <a:pt x="1" y="913"/>
                  </a:cubicBezTo>
                  <a:cubicBezTo>
                    <a:pt x="1" y="1412"/>
                    <a:pt x="398" y="1826"/>
                    <a:pt x="864" y="1826"/>
                  </a:cubicBezTo>
                  <a:cubicBezTo>
                    <a:pt x="880" y="1826"/>
                    <a:pt x="896" y="1826"/>
                    <a:pt x="913" y="1825"/>
                  </a:cubicBezTo>
                  <a:cubicBezTo>
                    <a:pt x="1429" y="1825"/>
                    <a:pt x="1825" y="1399"/>
                    <a:pt x="1825" y="913"/>
                  </a:cubicBezTo>
                  <a:cubicBezTo>
                    <a:pt x="1825" y="396"/>
                    <a:pt x="1429" y="1"/>
                    <a:pt x="913"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6" name="Google Shape;2556;p100"/>
          <p:cNvGrpSpPr/>
          <p:nvPr/>
        </p:nvGrpSpPr>
        <p:grpSpPr>
          <a:xfrm>
            <a:off x="5428267" y="1424924"/>
            <a:ext cx="1528632" cy="2451643"/>
            <a:chOff x="2863550" y="1207000"/>
            <a:chExt cx="1990925" cy="3193075"/>
          </a:xfrm>
        </p:grpSpPr>
        <p:sp>
          <p:nvSpPr>
            <p:cNvPr id="2557" name="Google Shape;2557;p100"/>
            <p:cNvSpPr/>
            <p:nvPr/>
          </p:nvSpPr>
          <p:spPr>
            <a:xfrm>
              <a:off x="2905325" y="1207000"/>
              <a:ext cx="1907375" cy="3193075"/>
            </a:xfrm>
            <a:custGeom>
              <a:rect b="b" l="l" r="r" t="t"/>
              <a:pathLst>
                <a:path extrusionOk="0" h="127723" w="76295">
                  <a:moveTo>
                    <a:pt x="6262" y="0"/>
                  </a:moveTo>
                  <a:cubicBezTo>
                    <a:pt x="2828" y="0"/>
                    <a:pt x="1" y="2797"/>
                    <a:pt x="1" y="6262"/>
                  </a:cubicBezTo>
                  <a:lnTo>
                    <a:pt x="1" y="121461"/>
                  </a:lnTo>
                  <a:cubicBezTo>
                    <a:pt x="1" y="124926"/>
                    <a:pt x="2828" y="127723"/>
                    <a:pt x="6262" y="127723"/>
                  </a:cubicBezTo>
                  <a:lnTo>
                    <a:pt x="70033" y="127723"/>
                  </a:lnTo>
                  <a:cubicBezTo>
                    <a:pt x="73498" y="127723"/>
                    <a:pt x="76294" y="124926"/>
                    <a:pt x="76294" y="121461"/>
                  </a:cubicBezTo>
                  <a:lnTo>
                    <a:pt x="76294" y="6262"/>
                  </a:lnTo>
                  <a:cubicBezTo>
                    <a:pt x="76294" y="2797"/>
                    <a:pt x="73498" y="0"/>
                    <a:pt x="70033"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00"/>
            <p:cNvSpPr/>
            <p:nvPr/>
          </p:nvSpPr>
          <p:spPr>
            <a:xfrm>
              <a:off x="4771625" y="2159900"/>
              <a:ext cx="82850" cy="452150"/>
            </a:xfrm>
            <a:custGeom>
              <a:rect b="b" l="l" r="r" t="t"/>
              <a:pathLst>
                <a:path extrusionOk="0" h="18086" w="3314">
                  <a:moveTo>
                    <a:pt x="1" y="0"/>
                  </a:moveTo>
                  <a:lnTo>
                    <a:pt x="1" y="18086"/>
                  </a:lnTo>
                  <a:cubicBezTo>
                    <a:pt x="1825" y="18086"/>
                    <a:pt x="3284" y="16596"/>
                    <a:pt x="3314" y="14803"/>
                  </a:cubicBezTo>
                  <a:lnTo>
                    <a:pt x="3314" y="3283"/>
                  </a:lnTo>
                  <a:cubicBezTo>
                    <a:pt x="3314" y="1459"/>
                    <a:pt x="1825" y="0"/>
                    <a:pt x="1"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00"/>
            <p:cNvSpPr/>
            <p:nvPr/>
          </p:nvSpPr>
          <p:spPr>
            <a:xfrm>
              <a:off x="2863550" y="2017800"/>
              <a:ext cx="82850" cy="344250"/>
            </a:xfrm>
            <a:custGeom>
              <a:rect b="b" l="l" r="r" t="t"/>
              <a:pathLst>
                <a:path extrusionOk="0" h="13770" w="3314">
                  <a:moveTo>
                    <a:pt x="3313" y="0"/>
                  </a:moveTo>
                  <a:cubicBezTo>
                    <a:pt x="1490" y="0"/>
                    <a:pt x="0" y="1490"/>
                    <a:pt x="0" y="3314"/>
                  </a:cubicBezTo>
                  <a:lnTo>
                    <a:pt x="0" y="10456"/>
                  </a:lnTo>
                  <a:cubicBezTo>
                    <a:pt x="0" y="12280"/>
                    <a:pt x="1490" y="13770"/>
                    <a:pt x="3313" y="13770"/>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00"/>
            <p:cNvSpPr/>
            <p:nvPr/>
          </p:nvSpPr>
          <p:spPr>
            <a:xfrm>
              <a:off x="2863550" y="2407625"/>
              <a:ext cx="82850" cy="343500"/>
            </a:xfrm>
            <a:custGeom>
              <a:rect b="b" l="l" r="r" t="t"/>
              <a:pathLst>
                <a:path extrusionOk="0" h="13740" w="3314">
                  <a:moveTo>
                    <a:pt x="3313" y="0"/>
                  </a:moveTo>
                  <a:cubicBezTo>
                    <a:pt x="1490" y="0"/>
                    <a:pt x="0" y="1490"/>
                    <a:pt x="0" y="3313"/>
                  </a:cubicBezTo>
                  <a:lnTo>
                    <a:pt x="0" y="10456"/>
                  </a:lnTo>
                  <a:cubicBezTo>
                    <a:pt x="0" y="12280"/>
                    <a:pt x="1490" y="13739"/>
                    <a:pt x="3313" y="13739"/>
                  </a:cubicBezTo>
                  <a:lnTo>
                    <a:pt x="331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1" name="Google Shape;2561;p100"/>
            <p:cNvGrpSpPr/>
            <p:nvPr/>
          </p:nvGrpSpPr>
          <p:grpSpPr>
            <a:xfrm>
              <a:off x="2991200" y="1248025"/>
              <a:ext cx="1736375" cy="3066950"/>
              <a:chOff x="2991200" y="1248025"/>
              <a:chExt cx="1736375" cy="3066950"/>
            </a:xfrm>
          </p:grpSpPr>
          <p:sp>
            <p:nvSpPr>
              <p:cNvPr id="2562" name="Google Shape;2562;p100"/>
              <p:cNvSpPr/>
              <p:nvPr/>
            </p:nvSpPr>
            <p:spPr>
              <a:xfrm>
                <a:off x="2991200" y="1292100"/>
                <a:ext cx="1736375" cy="3022875"/>
              </a:xfrm>
              <a:custGeom>
                <a:rect b="b" l="l" r="r" t="t"/>
                <a:pathLst>
                  <a:path extrusionOk="0" h="120915" w="69455">
                    <a:moveTo>
                      <a:pt x="2827" y="1"/>
                    </a:moveTo>
                    <a:cubicBezTo>
                      <a:pt x="1277" y="1"/>
                      <a:pt x="1" y="1308"/>
                      <a:pt x="1" y="2858"/>
                    </a:cubicBezTo>
                    <a:lnTo>
                      <a:pt x="1" y="118057"/>
                    </a:lnTo>
                    <a:cubicBezTo>
                      <a:pt x="1" y="119607"/>
                      <a:pt x="1277" y="120914"/>
                      <a:pt x="2827" y="120914"/>
                    </a:cubicBezTo>
                    <a:lnTo>
                      <a:pt x="66598" y="120914"/>
                    </a:lnTo>
                    <a:cubicBezTo>
                      <a:pt x="68148" y="120914"/>
                      <a:pt x="69455" y="119607"/>
                      <a:pt x="69455" y="118057"/>
                    </a:cubicBezTo>
                    <a:lnTo>
                      <a:pt x="69455" y="2858"/>
                    </a:lnTo>
                    <a:cubicBezTo>
                      <a:pt x="69455" y="1308"/>
                      <a:pt x="68148" y="1"/>
                      <a:pt x="66598"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00"/>
              <p:cNvSpPr/>
              <p:nvPr/>
            </p:nvSpPr>
            <p:spPr>
              <a:xfrm>
                <a:off x="3529200" y="4192600"/>
                <a:ext cx="659625" cy="57025"/>
              </a:xfrm>
              <a:custGeom>
                <a:rect b="b" l="l" r="r" t="t"/>
                <a:pathLst>
                  <a:path extrusionOk="0" h="2281" w="26385">
                    <a:moveTo>
                      <a:pt x="1156" y="1"/>
                    </a:moveTo>
                    <a:cubicBezTo>
                      <a:pt x="518" y="1"/>
                      <a:pt x="1" y="487"/>
                      <a:pt x="1" y="1125"/>
                    </a:cubicBezTo>
                    <a:cubicBezTo>
                      <a:pt x="1" y="1763"/>
                      <a:pt x="548" y="2280"/>
                      <a:pt x="1156" y="2280"/>
                    </a:cubicBezTo>
                    <a:lnTo>
                      <a:pt x="25229" y="2280"/>
                    </a:lnTo>
                    <a:cubicBezTo>
                      <a:pt x="25898" y="2280"/>
                      <a:pt x="26384" y="1733"/>
                      <a:pt x="26384" y="1125"/>
                    </a:cubicBezTo>
                    <a:cubicBezTo>
                      <a:pt x="26384" y="487"/>
                      <a:pt x="25837" y="1"/>
                      <a:pt x="25229"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00"/>
              <p:cNvSpPr/>
              <p:nvPr/>
            </p:nvSpPr>
            <p:spPr>
              <a:xfrm>
                <a:off x="3333925" y="1248025"/>
                <a:ext cx="1049425" cy="148200"/>
              </a:xfrm>
              <a:custGeom>
                <a:rect b="b" l="l" r="r" t="t"/>
                <a:pathLst>
                  <a:path extrusionOk="0" h="5928" w="41977">
                    <a:moveTo>
                      <a:pt x="0" y="1"/>
                    </a:moveTo>
                    <a:cubicBezTo>
                      <a:pt x="0" y="3253"/>
                      <a:pt x="2645" y="5928"/>
                      <a:pt x="5927" y="5928"/>
                    </a:cubicBezTo>
                    <a:lnTo>
                      <a:pt x="36049" y="5928"/>
                    </a:lnTo>
                    <a:cubicBezTo>
                      <a:pt x="39332" y="5928"/>
                      <a:pt x="41977" y="3283"/>
                      <a:pt x="41977"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00"/>
              <p:cNvSpPr/>
              <p:nvPr/>
            </p:nvSpPr>
            <p:spPr>
              <a:xfrm>
                <a:off x="3478300" y="1300450"/>
                <a:ext cx="43325" cy="44100"/>
              </a:xfrm>
              <a:custGeom>
                <a:rect b="b" l="l" r="r" t="t"/>
                <a:pathLst>
                  <a:path extrusionOk="0" h="1764" w="1733">
                    <a:moveTo>
                      <a:pt x="851" y="1"/>
                    </a:moveTo>
                    <a:cubicBezTo>
                      <a:pt x="395" y="1"/>
                      <a:pt x="0" y="396"/>
                      <a:pt x="0" y="882"/>
                    </a:cubicBezTo>
                    <a:cubicBezTo>
                      <a:pt x="0" y="1369"/>
                      <a:pt x="395" y="1764"/>
                      <a:pt x="851" y="1764"/>
                    </a:cubicBezTo>
                    <a:cubicBezTo>
                      <a:pt x="1338" y="1764"/>
                      <a:pt x="1733" y="1369"/>
                      <a:pt x="1733" y="882"/>
                    </a:cubicBezTo>
                    <a:cubicBezTo>
                      <a:pt x="1733" y="396"/>
                      <a:pt x="1338" y="1"/>
                      <a:pt x="851"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00"/>
              <p:cNvSpPr/>
              <p:nvPr/>
            </p:nvSpPr>
            <p:spPr>
              <a:xfrm>
                <a:off x="3581650" y="1300450"/>
                <a:ext cx="43325" cy="44100"/>
              </a:xfrm>
              <a:custGeom>
                <a:rect b="b" l="l" r="r" t="t"/>
                <a:pathLst>
                  <a:path extrusionOk="0" h="1764" w="1733">
                    <a:moveTo>
                      <a:pt x="882" y="1"/>
                    </a:moveTo>
                    <a:cubicBezTo>
                      <a:pt x="395" y="1"/>
                      <a:pt x="0" y="396"/>
                      <a:pt x="0" y="882"/>
                    </a:cubicBezTo>
                    <a:cubicBezTo>
                      <a:pt x="0" y="1369"/>
                      <a:pt x="395" y="1764"/>
                      <a:pt x="882" y="1764"/>
                    </a:cubicBezTo>
                    <a:cubicBezTo>
                      <a:pt x="1368" y="1764"/>
                      <a:pt x="1733" y="1369"/>
                      <a:pt x="1733" y="882"/>
                    </a:cubicBezTo>
                    <a:cubicBezTo>
                      <a:pt x="1733" y="396"/>
                      <a:pt x="1368" y="1"/>
                      <a:pt x="882" y="1"/>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00"/>
              <p:cNvSpPr/>
              <p:nvPr/>
            </p:nvSpPr>
            <p:spPr>
              <a:xfrm>
                <a:off x="4158400" y="1279950"/>
                <a:ext cx="85125" cy="85875"/>
              </a:xfrm>
              <a:custGeom>
                <a:rect b="b" l="l" r="r" t="t"/>
                <a:pathLst>
                  <a:path extrusionOk="0" h="3435" w="3405">
                    <a:moveTo>
                      <a:pt x="1703" y="0"/>
                    </a:moveTo>
                    <a:cubicBezTo>
                      <a:pt x="760" y="0"/>
                      <a:pt x="0" y="760"/>
                      <a:pt x="0" y="1702"/>
                    </a:cubicBezTo>
                    <a:cubicBezTo>
                      <a:pt x="0" y="2675"/>
                      <a:pt x="760" y="3435"/>
                      <a:pt x="1703" y="3435"/>
                    </a:cubicBezTo>
                    <a:cubicBezTo>
                      <a:pt x="2645" y="3435"/>
                      <a:pt x="3405" y="2675"/>
                      <a:pt x="3405" y="1702"/>
                    </a:cubicBezTo>
                    <a:cubicBezTo>
                      <a:pt x="3405" y="760"/>
                      <a:pt x="2645" y="0"/>
                      <a:pt x="1703"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00"/>
              <p:cNvSpPr/>
              <p:nvPr/>
            </p:nvSpPr>
            <p:spPr>
              <a:xfrm>
                <a:off x="3659900" y="1310350"/>
                <a:ext cx="446850" cy="23575"/>
              </a:xfrm>
              <a:custGeom>
                <a:rect b="b" l="l" r="r" t="t"/>
                <a:pathLst>
                  <a:path extrusionOk="0" h="943" w="17874">
                    <a:moveTo>
                      <a:pt x="1" y="0"/>
                    </a:moveTo>
                    <a:lnTo>
                      <a:pt x="1" y="942"/>
                    </a:lnTo>
                    <a:lnTo>
                      <a:pt x="17874" y="942"/>
                    </a:lnTo>
                    <a:lnTo>
                      <a:pt x="17874"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00"/>
              <p:cNvSpPr/>
              <p:nvPr/>
            </p:nvSpPr>
            <p:spPr>
              <a:xfrm>
                <a:off x="3143950" y="2684225"/>
                <a:ext cx="1446100" cy="730275"/>
              </a:xfrm>
              <a:custGeom>
                <a:rect b="b" l="l" r="r" t="t"/>
                <a:pathLst>
                  <a:path extrusionOk="0" h="29211" w="57844">
                    <a:moveTo>
                      <a:pt x="0" y="0"/>
                    </a:moveTo>
                    <a:lnTo>
                      <a:pt x="0" y="29210"/>
                    </a:lnTo>
                    <a:lnTo>
                      <a:pt x="57843" y="29210"/>
                    </a:lnTo>
                    <a:lnTo>
                      <a:pt x="57843"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00"/>
              <p:cNvSpPr/>
              <p:nvPr/>
            </p:nvSpPr>
            <p:spPr>
              <a:xfrm>
                <a:off x="3659900" y="2780725"/>
                <a:ext cx="413425" cy="414175"/>
              </a:xfrm>
              <a:custGeom>
                <a:rect b="b" l="l" r="r" t="t"/>
                <a:pathLst>
                  <a:path extrusionOk="0" h="16567" w="16537">
                    <a:moveTo>
                      <a:pt x="8268" y="1"/>
                    </a:moveTo>
                    <a:cubicBezTo>
                      <a:pt x="3709" y="1"/>
                      <a:pt x="1" y="3709"/>
                      <a:pt x="1" y="8299"/>
                    </a:cubicBezTo>
                    <a:cubicBezTo>
                      <a:pt x="1" y="12858"/>
                      <a:pt x="3709" y="16566"/>
                      <a:pt x="8268" y="16566"/>
                    </a:cubicBezTo>
                    <a:cubicBezTo>
                      <a:pt x="12828" y="16566"/>
                      <a:pt x="16536" y="12858"/>
                      <a:pt x="16536" y="8299"/>
                    </a:cubicBezTo>
                    <a:cubicBezTo>
                      <a:pt x="16536" y="3709"/>
                      <a:pt x="12828" y="1"/>
                      <a:pt x="8268" y="1"/>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00"/>
              <p:cNvSpPr/>
              <p:nvPr/>
            </p:nvSpPr>
            <p:spPr>
              <a:xfrm>
                <a:off x="3798200" y="2882550"/>
                <a:ext cx="181650" cy="209750"/>
              </a:xfrm>
              <a:custGeom>
                <a:rect b="b" l="l" r="r" t="t"/>
                <a:pathLst>
                  <a:path extrusionOk="0" h="8390" w="7266">
                    <a:moveTo>
                      <a:pt x="1" y="1"/>
                    </a:moveTo>
                    <a:lnTo>
                      <a:pt x="1" y="8390"/>
                    </a:lnTo>
                    <a:lnTo>
                      <a:pt x="7265" y="4226"/>
                    </a:lnTo>
                    <a:lnTo>
                      <a:pt x="1" y="1"/>
                    </a:ln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00"/>
              <p:cNvSpPr/>
              <p:nvPr/>
            </p:nvSpPr>
            <p:spPr>
              <a:xfrm>
                <a:off x="3270075" y="3269325"/>
                <a:ext cx="1193825" cy="31950"/>
              </a:xfrm>
              <a:custGeom>
                <a:rect b="b" l="l" r="r" t="t"/>
                <a:pathLst>
                  <a:path extrusionOk="0" h="1278" w="47753">
                    <a:moveTo>
                      <a:pt x="639" y="1"/>
                    </a:moveTo>
                    <a:cubicBezTo>
                      <a:pt x="274" y="1"/>
                      <a:pt x="1" y="305"/>
                      <a:pt x="1" y="639"/>
                    </a:cubicBezTo>
                    <a:cubicBezTo>
                      <a:pt x="1" y="1004"/>
                      <a:pt x="305" y="1278"/>
                      <a:pt x="639" y="1278"/>
                    </a:cubicBezTo>
                    <a:lnTo>
                      <a:pt x="47084" y="1278"/>
                    </a:lnTo>
                    <a:cubicBezTo>
                      <a:pt x="47449" y="1278"/>
                      <a:pt x="47722" y="974"/>
                      <a:pt x="47753" y="639"/>
                    </a:cubicBezTo>
                    <a:cubicBezTo>
                      <a:pt x="47753" y="244"/>
                      <a:pt x="47449" y="1"/>
                      <a:pt x="47114"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00"/>
              <p:cNvSpPr/>
              <p:nvPr/>
            </p:nvSpPr>
            <p:spPr>
              <a:xfrm>
                <a:off x="3439550" y="3224500"/>
                <a:ext cx="121600" cy="121600"/>
              </a:xfrm>
              <a:custGeom>
                <a:rect b="b" l="l" r="r" t="t"/>
                <a:pathLst>
                  <a:path extrusionOk="0" h="4864" w="4864">
                    <a:moveTo>
                      <a:pt x="2432" y="1"/>
                    </a:moveTo>
                    <a:cubicBezTo>
                      <a:pt x="1094" y="1"/>
                      <a:pt x="0" y="1064"/>
                      <a:pt x="0" y="2432"/>
                    </a:cubicBezTo>
                    <a:cubicBezTo>
                      <a:pt x="0" y="3770"/>
                      <a:pt x="1064" y="4864"/>
                      <a:pt x="2432" y="4864"/>
                    </a:cubicBezTo>
                    <a:cubicBezTo>
                      <a:pt x="3739" y="4864"/>
                      <a:pt x="4863" y="3800"/>
                      <a:pt x="4863" y="2432"/>
                    </a:cubicBezTo>
                    <a:cubicBezTo>
                      <a:pt x="4863" y="1064"/>
                      <a:pt x="3739" y="1"/>
                      <a:pt x="24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00"/>
              <p:cNvSpPr/>
              <p:nvPr/>
            </p:nvSpPr>
            <p:spPr>
              <a:xfrm>
                <a:off x="3476025" y="3262500"/>
                <a:ext cx="45600" cy="45625"/>
              </a:xfrm>
              <a:custGeom>
                <a:rect b="b" l="l" r="r" t="t"/>
                <a:pathLst>
                  <a:path extrusionOk="0" h="1825" w="1824">
                    <a:moveTo>
                      <a:pt x="912" y="0"/>
                    </a:moveTo>
                    <a:cubicBezTo>
                      <a:pt x="426" y="0"/>
                      <a:pt x="0" y="426"/>
                      <a:pt x="0" y="912"/>
                    </a:cubicBezTo>
                    <a:cubicBezTo>
                      <a:pt x="0" y="1399"/>
                      <a:pt x="426" y="1824"/>
                      <a:pt x="912" y="1824"/>
                    </a:cubicBezTo>
                    <a:cubicBezTo>
                      <a:pt x="1429" y="1824"/>
                      <a:pt x="1824" y="1399"/>
                      <a:pt x="1824" y="912"/>
                    </a:cubicBezTo>
                    <a:cubicBezTo>
                      <a:pt x="1824" y="426"/>
                      <a:pt x="1459" y="0"/>
                      <a:pt x="912"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00"/>
              <p:cNvSpPr/>
              <p:nvPr/>
            </p:nvSpPr>
            <p:spPr>
              <a:xfrm>
                <a:off x="4371925" y="1494800"/>
                <a:ext cx="65375" cy="57800"/>
              </a:xfrm>
              <a:custGeom>
                <a:rect b="b" l="l" r="r" t="t"/>
                <a:pathLst>
                  <a:path extrusionOk="0" h="2312" w="2615">
                    <a:moveTo>
                      <a:pt x="1293" y="0"/>
                    </a:moveTo>
                    <a:cubicBezTo>
                      <a:pt x="1048" y="0"/>
                      <a:pt x="806" y="73"/>
                      <a:pt x="609" y="221"/>
                    </a:cubicBezTo>
                    <a:cubicBezTo>
                      <a:pt x="122" y="616"/>
                      <a:pt x="1" y="1315"/>
                      <a:pt x="396" y="1862"/>
                    </a:cubicBezTo>
                    <a:cubicBezTo>
                      <a:pt x="612" y="2151"/>
                      <a:pt x="957" y="2311"/>
                      <a:pt x="1310" y="2311"/>
                    </a:cubicBezTo>
                    <a:cubicBezTo>
                      <a:pt x="1551" y="2311"/>
                      <a:pt x="1797" y="2236"/>
                      <a:pt x="2007" y="2075"/>
                    </a:cubicBezTo>
                    <a:cubicBezTo>
                      <a:pt x="2523" y="1710"/>
                      <a:pt x="2615" y="981"/>
                      <a:pt x="2250" y="464"/>
                    </a:cubicBezTo>
                    <a:cubicBezTo>
                      <a:pt x="2015" y="157"/>
                      <a:pt x="1651" y="0"/>
                      <a:pt x="129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00"/>
              <p:cNvSpPr/>
              <p:nvPr/>
            </p:nvSpPr>
            <p:spPr>
              <a:xfrm>
                <a:off x="4385600" y="1507475"/>
                <a:ext cx="38025" cy="33250"/>
              </a:xfrm>
              <a:custGeom>
                <a:rect b="b" l="l" r="r" t="t"/>
                <a:pathLst>
                  <a:path extrusionOk="0" h="1330" w="1521">
                    <a:moveTo>
                      <a:pt x="748" y="0"/>
                    </a:moveTo>
                    <a:cubicBezTo>
                      <a:pt x="617" y="0"/>
                      <a:pt x="485" y="44"/>
                      <a:pt x="366" y="140"/>
                    </a:cubicBezTo>
                    <a:cubicBezTo>
                      <a:pt x="62" y="352"/>
                      <a:pt x="1" y="747"/>
                      <a:pt x="214" y="1051"/>
                    </a:cubicBezTo>
                    <a:cubicBezTo>
                      <a:pt x="360" y="1234"/>
                      <a:pt x="551" y="1329"/>
                      <a:pt x="745" y="1329"/>
                    </a:cubicBezTo>
                    <a:cubicBezTo>
                      <a:pt x="874" y="1329"/>
                      <a:pt x="1005" y="1288"/>
                      <a:pt x="1125" y="1203"/>
                    </a:cubicBezTo>
                    <a:cubicBezTo>
                      <a:pt x="1429" y="960"/>
                      <a:pt x="1521" y="595"/>
                      <a:pt x="1277" y="292"/>
                    </a:cubicBezTo>
                    <a:cubicBezTo>
                      <a:pt x="1148" y="107"/>
                      <a:pt x="951" y="0"/>
                      <a:pt x="748"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00"/>
              <p:cNvSpPr/>
              <p:nvPr/>
            </p:nvSpPr>
            <p:spPr>
              <a:xfrm>
                <a:off x="4412200" y="1537775"/>
                <a:ext cx="40300" cy="47100"/>
              </a:xfrm>
              <a:custGeom>
                <a:rect b="b" l="l" r="r" t="t"/>
                <a:pathLst>
                  <a:path extrusionOk="0" h="1884" w="1612">
                    <a:moveTo>
                      <a:pt x="369" y="1"/>
                    </a:moveTo>
                    <a:cubicBezTo>
                      <a:pt x="313" y="1"/>
                      <a:pt x="259" y="18"/>
                      <a:pt x="213" y="52"/>
                    </a:cubicBezTo>
                    <a:lnTo>
                      <a:pt x="183" y="113"/>
                    </a:lnTo>
                    <a:cubicBezTo>
                      <a:pt x="31" y="204"/>
                      <a:pt x="1" y="417"/>
                      <a:pt x="92" y="508"/>
                    </a:cubicBezTo>
                    <a:lnTo>
                      <a:pt x="1004" y="1785"/>
                    </a:lnTo>
                    <a:cubicBezTo>
                      <a:pt x="1077" y="1839"/>
                      <a:pt x="1171" y="1883"/>
                      <a:pt x="1268" y="1883"/>
                    </a:cubicBezTo>
                    <a:cubicBezTo>
                      <a:pt x="1333" y="1883"/>
                      <a:pt x="1399" y="1864"/>
                      <a:pt x="1460" y="1815"/>
                    </a:cubicBezTo>
                    <a:cubicBezTo>
                      <a:pt x="1612" y="1724"/>
                      <a:pt x="1612" y="1542"/>
                      <a:pt x="1551" y="1390"/>
                    </a:cubicBezTo>
                    <a:lnTo>
                      <a:pt x="639" y="143"/>
                    </a:lnTo>
                    <a:cubicBezTo>
                      <a:pt x="563" y="48"/>
                      <a:pt x="463" y="1"/>
                      <a:pt x="369"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00"/>
              <p:cNvSpPr/>
              <p:nvPr/>
            </p:nvSpPr>
            <p:spPr>
              <a:xfrm>
                <a:off x="4523150" y="1507150"/>
                <a:ext cx="107175" cy="12950"/>
              </a:xfrm>
              <a:custGeom>
                <a:rect b="b" l="l" r="r" t="t"/>
                <a:pathLst>
                  <a:path extrusionOk="0" h="518" w="4287">
                    <a:moveTo>
                      <a:pt x="274" y="1"/>
                    </a:moveTo>
                    <a:cubicBezTo>
                      <a:pt x="122" y="1"/>
                      <a:pt x="0" y="122"/>
                      <a:pt x="0" y="274"/>
                    </a:cubicBezTo>
                    <a:cubicBezTo>
                      <a:pt x="0" y="426"/>
                      <a:pt x="122" y="517"/>
                      <a:pt x="274" y="517"/>
                    </a:cubicBezTo>
                    <a:lnTo>
                      <a:pt x="4013" y="517"/>
                    </a:lnTo>
                    <a:cubicBezTo>
                      <a:pt x="4165" y="517"/>
                      <a:pt x="4286" y="426"/>
                      <a:pt x="4286" y="274"/>
                    </a:cubicBezTo>
                    <a:cubicBezTo>
                      <a:pt x="4286" y="12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00"/>
              <p:cNvSpPr/>
              <p:nvPr/>
            </p:nvSpPr>
            <p:spPr>
              <a:xfrm>
                <a:off x="4523150" y="1533000"/>
                <a:ext cx="107175" cy="12925"/>
              </a:xfrm>
              <a:custGeom>
                <a:rect b="b" l="l" r="r" t="t"/>
                <a:pathLst>
                  <a:path extrusionOk="0" h="517" w="4287">
                    <a:moveTo>
                      <a:pt x="274" y="0"/>
                    </a:moveTo>
                    <a:cubicBezTo>
                      <a:pt x="122" y="0"/>
                      <a:pt x="0" y="91"/>
                      <a:pt x="0" y="243"/>
                    </a:cubicBezTo>
                    <a:cubicBezTo>
                      <a:pt x="0" y="395"/>
                      <a:pt x="122" y="517"/>
                      <a:pt x="274" y="517"/>
                    </a:cubicBezTo>
                    <a:lnTo>
                      <a:pt x="4013" y="517"/>
                    </a:lnTo>
                    <a:cubicBezTo>
                      <a:pt x="4165" y="517"/>
                      <a:pt x="4286" y="395"/>
                      <a:pt x="4286" y="243"/>
                    </a:cubicBezTo>
                    <a:cubicBezTo>
                      <a:pt x="4286" y="91"/>
                      <a:pt x="4165" y="0"/>
                      <a:pt x="40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00"/>
              <p:cNvSpPr/>
              <p:nvPr/>
            </p:nvSpPr>
            <p:spPr>
              <a:xfrm>
                <a:off x="4523150" y="1559575"/>
                <a:ext cx="107175" cy="12950"/>
              </a:xfrm>
              <a:custGeom>
                <a:rect b="b" l="l" r="r" t="t"/>
                <a:pathLst>
                  <a:path extrusionOk="0" h="518" w="4287">
                    <a:moveTo>
                      <a:pt x="274" y="1"/>
                    </a:moveTo>
                    <a:cubicBezTo>
                      <a:pt x="122" y="1"/>
                      <a:pt x="0" y="92"/>
                      <a:pt x="0" y="244"/>
                    </a:cubicBezTo>
                    <a:cubicBezTo>
                      <a:pt x="0" y="396"/>
                      <a:pt x="122" y="518"/>
                      <a:pt x="274" y="518"/>
                    </a:cubicBezTo>
                    <a:lnTo>
                      <a:pt x="4013" y="518"/>
                    </a:lnTo>
                    <a:cubicBezTo>
                      <a:pt x="4165" y="518"/>
                      <a:pt x="4286" y="396"/>
                      <a:pt x="4286" y="244"/>
                    </a:cubicBezTo>
                    <a:cubicBezTo>
                      <a:pt x="4286" y="92"/>
                      <a:pt x="4165" y="1"/>
                      <a:pt x="4013"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00"/>
              <p:cNvSpPr/>
              <p:nvPr/>
            </p:nvSpPr>
            <p:spPr>
              <a:xfrm>
                <a:off x="3102900" y="1482075"/>
                <a:ext cx="1226500" cy="114000"/>
              </a:xfrm>
              <a:custGeom>
                <a:rect b="b" l="l" r="r" t="t"/>
                <a:pathLst>
                  <a:path extrusionOk="0" h="4560" w="49060">
                    <a:moveTo>
                      <a:pt x="2280" y="1"/>
                    </a:moveTo>
                    <a:cubicBezTo>
                      <a:pt x="1034" y="1"/>
                      <a:pt x="1" y="1034"/>
                      <a:pt x="1" y="2280"/>
                    </a:cubicBezTo>
                    <a:cubicBezTo>
                      <a:pt x="1" y="3557"/>
                      <a:pt x="1034" y="4560"/>
                      <a:pt x="2280" y="4560"/>
                    </a:cubicBezTo>
                    <a:lnTo>
                      <a:pt x="46780" y="4560"/>
                    </a:lnTo>
                    <a:cubicBezTo>
                      <a:pt x="48026" y="4560"/>
                      <a:pt x="49059" y="3587"/>
                      <a:pt x="49059" y="2280"/>
                    </a:cubicBezTo>
                    <a:cubicBezTo>
                      <a:pt x="49059" y="1034"/>
                      <a:pt x="48026" y="1"/>
                      <a:pt x="46780"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00"/>
              <p:cNvSpPr/>
              <p:nvPr/>
            </p:nvSpPr>
            <p:spPr>
              <a:xfrm>
                <a:off x="3233600" y="1777675"/>
                <a:ext cx="437725" cy="436950"/>
              </a:xfrm>
              <a:custGeom>
                <a:rect b="b" l="l" r="r" t="t"/>
                <a:pathLst>
                  <a:path extrusionOk="0" h="17478" w="17509">
                    <a:moveTo>
                      <a:pt x="8755" y="0"/>
                    </a:moveTo>
                    <a:cubicBezTo>
                      <a:pt x="3922" y="0"/>
                      <a:pt x="1" y="3921"/>
                      <a:pt x="1" y="8754"/>
                    </a:cubicBezTo>
                    <a:cubicBezTo>
                      <a:pt x="1" y="13557"/>
                      <a:pt x="3922" y="17478"/>
                      <a:pt x="8755" y="17478"/>
                    </a:cubicBezTo>
                    <a:cubicBezTo>
                      <a:pt x="13588" y="17478"/>
                      <a:pt x="17509" y="13557"/>
                      <a:pt x="17509" y="8754"/>
                    </a:cubicBezTo>
                    <a:cubicBezTo>
                      <a:pt x="17509" y="3921"/>
                      <a:pt x="13588" y="0"/>
                      <a:pt x="875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00"/>
              <p:cNvSpPr/>
              <p:nvPr/>
            </p:nvSpPr>
            <p:spPr>
              <a:xfrm>
                <a:off x="3395475" y="1873425"/>
                <a:ext cx="114000" cy="114000"/>
              </a:xfrm>
              <a:custGeom>
                <a:rect b="b" l="l" r="r" t="t"/>
                <a:pathLst>
                  <a:path extrusionOk="0" h="4560" w="4560">
                    <a:moveTo>
                      <a:pt x="2280" y="0"/>
                    </a:moveTo>
                    <a:cubicBezTo>
                      <a:pt x="1034" y="0"/>
                      <a:pt x="0" y="1034"/>
                      <a:pt x="0" y="2280"/>
                    </a:cubicBezTo>
                    <a:cubicBezTo>
                      <a:pt x="0" y="3557"/>
                      <a:pt x="1034" y="4560"/>
                      <a:pt x="2280" y="4560"/>
                    </a:cubicBezTo>
                    <a:cubicBezTo>
                      <a:pt x="3526" y="4560"/>
                      <a:pt x="4560" y="3557"/>
                      <a:pt x="4560" y="2280"/>
                    </a:cubicBezTo>
                    <a:cubicBezTo>
                      <a:pt x="4560" y="1034"/>
                      <a:pt x="3526" y="0"/>
                      <a:pt x="2280"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00"/>
              <p:cNvSpPr/>
              <p:nvPr/>
            </p:nvSpPr>
            <p:spPr>
              <a:xfrm>
                <a:off x="3326325" y="2002600"/>
                <a:ext cx="250775" cy="116275"/>
              </a:xfrm>
              <a:custGeom>
                <a:rect b="b" l="l" r="r" t="t"/>
                <a:pathLst>
                  <a:path extrusionOk="0" h="4651" w="10031">
                    <a:moveTo>
                      <a:pt x="5015" y="0"/>
                    </a:moveTo>
                    <a:cubicBezTo>
                      <a:pt x="2341" y="0"/>
                      <a:pt x="213" y="2067"/>
                      <a:pt x="0" y="4651"/>
                    </a:cubicBezTo>
                    <a:lnTo>
                      <a:pt x="10031" y="4651"/>
                    </a:lnTo>
                    <a:cubicBezTo>
                      <a:pt x="9848" y="2067"/>
                      <a:pt x="7660" y="0"/>
                      <a:pt x="5015"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00"/>
              <p:cNvSpPr/>
              <p:nvPr/>
            </p:nvSpPr>
            <p:spPr>
              <a:xfrm>
                <a:off x="3143950" y="2335425"/>
                <a:ext cx="683925" cy="224950"/>
              </a:xfrm>
              <a:custGeom>
                <a:rect b="b" l="l" r="r" t="t"/>
                <a:pathLst>
                  <a:path extrusionOk="0" h="8998" w="27357">
                    <a:moveTo>
                      <a:pt x="0" y="1"/>
                    </a:moveTo>
                    <a:lnTo>
                      <a:pt x="0" y="8998"/>
                    </a:lnTo>
                    <a:lnTo>
                      <a:pt x="27356" y="8998"/>
                    </a:lnTo>
                    <a:lnTo>
                      <a:pt x="27356"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00"/>
              <p:cNvSpPr/>
              <p:nvPr/>
            </p:nvSpPr>
            <p:spPr>
              <a:xfrm>
                <a:off x="3194850" y="2412175"/>
                <a:ext cx="581350" cy="25"/>
              </a:xfrm>
              <a:custGeom>
                <a:rect b="b" l="l" r="r" t="t"/>
                <a:pathLst>
                  <a:path extrusionOk="0" h="1" w="23254">
                    <a:moveTo>
                      <a:pt x="1" y="1"/>
                    </a:moveTo>
                    <a:lnTo>
                      <a:pt x="23253"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00"/>
              <p:cNvSpPr/>
              <p:nvPr/>
            </p:nvSpPr>
            <p:spPr>
              <a:xfrm>
                <a:off x="3194850" y="2412175"/>
                <a:ext cx="581350" cy="25"/>
              </a:xfrm>
              <a:custGeom>
                <a:rect b="b" l="l" r="r" t="t"/>
                <a:pathLst>
                  <a:path extrusionOk="0" fill="none" h="1" w="23254">
                    <a:moveTo>
                      <a:pt x="1" y="1"/>
                    </a:moveTo>
                    <a:lnTo>
                      <a:pt x="23253" y="1"/>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00"/>
              <p:cNvSpPr/>
              <p:nvPr/>
            </p:nvSpPr>
            <p:spPr>
              <a:xfrm>
                <a:off x="3194850" y="2484375"/>
                <a:ext cx="463575" cy="25"/>
              </a:xfrm>
              <a:custGeom>
                <a:rect b="b" l="l" r="r" t="t"/>
                <a:pathLst>
                  <a:path extrusionOk="0" h="1" w="18543">
                    <a:moveTo>
                      <a:pt x="1" y="0"/>
                    </a:moveTo>
                    <a:lnTo>
                      <a:pt x="1854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00"/>
              <p:cNvSpPr/>
              <p:nvPr/>
            </p:nvSpPr>
            <p:spPr>
              <a:xfrm>
                <a:off x="3194850" y="2484375"/>
                <a:ext cx="463575" cy="25"/>
              </a:xfrm>
              <a:custGeom>
                <a:rect b="b" l="l" r="r" t="t"/>
                <a:pathLst>
                  <a:path extrusionOk="0" fill="none" h="1" w="18543">
                    <a:moveTo>
                      <a:pt x="1" y="0"/>
                    </a:moveTo>
                    <a:lnTo>
                      <a:pt x="18542"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00"/>
              <p:cNvSpPr/>
              <p:nvPr/>
            </p:nvSpPr>
            <p:spPr>
              <a:xfrm>
                <a:off x="3905350" y="1808825"/>
                <a:ext cx="683925" cy="751550"/>
              </a:xfrm>
              <a:custGeom>
                <a:rect b="b" l="l" r="r" t="t"/>
                <a:pathLst>
                  <a:path extrusionOk="0" h="30062" w="27357">
                    <a:moveTo>
                      <a:pt x="1" y="1"/>
                    </a:moveTo>
                    <a:lnTo>
                      <a:pt x="1" y="30062"/>
                    </a:lnTo>
                    <a:lnTo>
                      <a:pt x="27357" y="30062"/>
                    </a:lnTo>
                    <a:lnTo>
                      <a:pt x="27357" y="1"/>
                    </a:lnTo>
                    <a:close/>
                  </a:path>
                </a:pathLst>
              </a:custGeom>
              <a:gradFill>
                <a:gsLst>
                  <a:gs pos="0">
                    <a:schemeClr val="lt1"/>
                  </a:gs>
                  <a:gs pos="100000">
                    <a:srgbClr val="F9F8FF">
                      <a:alpha val="86666"/>
                    </a:srgbClr>
                  </a:gs>
                </a:gsLst>
                <a:lin ang="5400700" scaled="0"/>
              </a:gra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00"/>
              <p:cNvSpPr/>
              <p:nvPr/>
            </p:nvSpPr>
            <p:spPr>
              <a:xfrm>
                <a:off x="3991225" y="22495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00"/>
              <p:cNvSpPr/>
              <p:nvPr/>
            </p:nvSpPr>
            <p:spPr>
              <a:xfrm>
                <a:off x="3991225" y="224957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00"/>
              <p:cNvSpPr/>
              <p:nvPr/>
            </p:nvSpPr>
            <p:spPr>
              <a:xfrm>
                <a:off x="3991225" y="21652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00"/>
              <p:cNvSpPr/>
              <p:nvPr/>
            </p:nvSpPr>
            <p:spPr>
              <a:xfrm>
                <a:off x="3991225" y="216522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00"/>
              <p:cNvSpPr/>
              <p:nvPr/>
            </p:nvSpPr>
            <p:spPr>
              <a:xfrm>
                <a:off x="3991225" y="208087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00"/>
              <p:cNvSpPr/>
              <p:nvPr/>
            </p:nvSpPr>
            <p:spPr>
              <a:xfrm>
                <a:off x="3991225" y="208087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00"/>
              <p:cNvSpPr/>
              <p:nvPr/>
            </p:nvSpPr>
            <p:spPr>
              <a:xfrm>
                <a:off x="3991225" y="1996525"/>
                <a:ext cx="531950" cy="25"/>
              </a:xfrm>
              <a:custGeom>
                <a:rect b="b" l="l" r="r" t="t"/>
                <a:pathLst>
                  <a:path extrusionOk="0" h="1" w="21278">
                    <a:moveTo>
                      <a:pt x="0" y="0"/>
                    </a:moveTo>
                    <a:lnTo>
                      <a:pt x="2127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00"/>
              <p:cNvSpPr/>
              <p:nvPr/>
            </p:nvSpPr>
            <p:spPr>
              <a:xfrm>
                <a:off x="3991225" y="1996525"/>
                <a:ext cx="531950" cy="25"/>
              </a:xfrm>
              <a:custGeom>
                <a:rect b="b" l="l" r="r" t="t"/>
                <a:pathLst>
                  <a:path extrusionOk="0" fill="none" h="1" w="21278">
                    <a:moveTo>
                      <a:pt x="0" y="0"/>
                    </a:moveTo>
                    <a:lnTo>
                      <a:pt x="21277"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00"/>
              <p:cNvSpPr/>
              <p:nvPr/>
            </p:nvSpPr>
            <p:spPr>
              <a:xfrm>
                <a:off x="3991225" y="1900025"/>
                <a:ext cx="303225" cy="25"/>
              </a:xfrm>
              <a:custGeom>
                <a:rect b="b" l="l" r="r" t="t"/>
                <a:pathLst>
                  <a:path extrusionOk="0" h="1" w="12129">
                    <a:moveTo>
                      <a:pt x="0" y="0"/>
                    </a:moveTo>
                    <a:lnTo>
                      <a:pt x="1212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00"/>
              <p:cNvSpPr/>
              <p:nvPr/>
            </p:nvSpPr>
            <p:spPr>
              <a:xfrm>
                <a:off x="3991225" y="1900025"/>
                <a:ext cx="303225" cy="25"/>
              </a:xfrm>
              <a:custGeom>
                <a:rect b="b" l="l" r="r" t="t"/>
                <a:pathLst>
                  <a:path extrusionOk="0" fill="none" h="1" w="12129">
                    <a:moveTo>
                      <a:pt x="0" y="0"/>
                    </a:moveTo>
                    <a:lnTo>
                      <a:pt x="12128" y="0"/>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00"/>
              <p:cNvSpPr/>
              <p:nvPr/>
            </p:nvSpPr>
            <p:spPr>
              <a:xfrm>
                <a:off x="3991225" y="2333900"/>
                <a:ext cx="424050" cy="25"/>
              </a:xfrm>
              <a:custGeom>
                <a:rect b="b" l="l" r="r" t="t"/>
                <a:pathLst>
                  <a:path extrusionOk="0" h="1" w="16962">
                    <a:moveTo>
                      <a:pt x="0" y="1"/>
                    </a:moveTo>
                    <a:lnTo>
                      <a:pt x="1696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00"/>
              <p:cNvSpPr/>
              <p:nvPr/>
            </p:nvSpPr>
            <p:spPr>
              <a:xfrm>
                <a:off x="3991225" y="2333900"/>
                <a:ext cx="424050" cy="25"/>
              </a:xfrm>
              <a:custGeom>
                <a:rect b="b" l="l" r="r" t="t"/>
                <a:pathLst>
                  <a:path extrusionOk="0" fill="none" h="1" w="16962">
                    <a:moveTo>
                      <a:pt x="0" y="1"/>
                    </a:moveTo>
                    <a:lnTo>
                      <a:pt x="16961" y="1"/>
                    </a:lnTo>
                  </a:path>
                </a:pathLst>
              </a:custGeom>
              <a:solidFill>
                <a:schemeClr val="dk2"/>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00"/>
              <p:cNvSpPr/>
              <p:nvPr/>
            </p:nvSpPr>
            <p:spPr>
              <a:xfrm>
                <a:off x="3972225" y="2419025"/>
                <a:ext cx="262950" cy="58525"/>
              </a:xfrm>
              <a:custGeom>
                <a:rect b="b" l="l" r="r" t="t"/>
                <a:pathLst>
                  <a:path extrusionOk="0" h="2341" w="10518">
                    <a:moveTo>
                      <a:pt x="1186" y="0"/>
                    </a:moveTo>
                    <a:cubicBezTo>
                      <a:pt x="517" y="0"/>
                      <a:pt x="0" y="517"/>
                      <a:pt x="0" y="1186"/>
                    </a:cubicBezTo>
                    <a:cubicBezTo>
                      <a:pt x="0" y="1824"/>
                      <a:pt x="517" y="2341"/>
                      <a:pt x="1186" y="2341"/>
                    </a:cubicBezTo>
                    <a:lnTo>
                      <a:pt x="9332" y="2341"/>
                    </a:lnTo>
                    <a:cubicBezTo>
                      <a:pt x="10001" y="2341"/>
                      <a:pt x="10517" y="1824"/>
                      <a:pt x="10517" y="1186"/>
                    </a:cubicBezTo>
                    <a:cubicBezTo>
                      <a:pt x="10517"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00"/>
              <p:cNvSpPr/>
              <p:nvPr/>
            </p:nvSpPr>
            <p:spPr>
              <a:xfrm>
                <a:off x="4268575" y="2419025"/>
                <a:ext cx="262950" cy="58525"/>
              </a:xfrm>
              <a:custGeom>
                <a:rect b="b" l="l" r="r" t="t"/>
                <a:pathLst>
                  <a:path extrusionOk="0" h="2341" w="10518">
                    <a:moveTo>
                      <a:pt x="1186" y="0"/>
                    </a:moveTo>
                    <a:cubicBezTo>
                      <a:pt x="518" y="0"/>
                      <a:pt x="1" y="517"/>
                      <a:pt x="1" y="1186"/>
                    </a:cubicBezTo>
                    <a:cubicBezTo>
                      <a:pt x="1" y="1824"/>
                      <a:pt x="518" y="2341"/>
                      <a:pt x="1186" y="2341"/>
                    </a:cubicBezTo>
                    <a:lnTo>
                      <a:pt x="9332" y="2341"/>
                    </a:lnTo>
                    <a:cubicBezTo>
                      <a:pt x="10001" y="2341"/>
                      <a:pt x="10518" y="1824"/>
                      <a:pt x="10518" y="1186"/>
                    </a:cubicBezTo>
                    <a:cubicBezTo>
                      <a:pt x="10518" y="517"/>
                      <a:pt x="10001" y="0"/>
                      <a:pt x="9332" y="0"/>
                    </a:cubicBezTo>
                    <a:close/>
                  </a:path>
                </a:pathLst>
              </a:custGeom>
              <a:solidFill>
                <a:schemeClr val="dk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0"/>
              <p:cNvSpPr/>
              <p:nvPr/>
            </p:nvSpPr>
            <p:spPr>
              <a:xfrm>
                <a:off x="3141650"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0"/>
              <p:cNvSpPr/>
              <p:nvPr/>
            </p:nvSpPr>
            <p:spPr>
              <a:xfrm>
                <a:off x="3180425" y="3590000"/>
                <a:ext cx="89675" cy="88950"/>
              </a:xfrm>
              <a:custGeom>
                <a:rect b="b" l="l" r="r" t="t"/>
                <a:pathLst>
                  <a:path extrusionOk="0" h="3558" w="3587">
                    <a:moveTo>
                      <a:pt x="0" y="1"/>
                    </a:moveTo>
                    <a:lnTo>
                      <a:pt x="0"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00"/>
              <p:cNvSpPr/>
              <p:nvPr/>
            </p:nvSpPr>
            <p:spPr>
              <a:xfrm>
                <a:off x="3174325" y="387192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00"/>
              <p:cNvSpPr/>
              <p:nvPr/>
            </p:nvSpPr>
            <p:spPr>
              <a:xfrm>
                <a:off x="3174325" y="3871925"/>
                <a:ext cx="327550" cy="25"/>
              </a:xfrm>
              <a:custGeom>
                <a:rect b="b" l="l" r="r" t="t"/>
                <a:pathLst>
                  <a:path extrusionOk="0" fill="none" h="1" w="13102">
                    <a:moveTo>
                      <a:pt x="1" y="1"/>
                    </a:moveTo>
                    <a:lnTo>
                      <a:pt x="13102"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0"/>
              <p:cNvSpPr/>
              <p:nvPr/>
            </p:nvSpPr>
            <p:spPr>
              <a:xfrm>
                <a:off x="3174325" y="3806575"/>
                <a:ext cx="327550" cy="25"/>
              </a:xfrm>
              <a:custGeom>
                <a:rect b="b" l="l" r="r" t="t"/>
                <a:pathLst>
                  <a:path extrusionOk="0" h="1" w="13102">
                    <a:moveTo>
                      <a:pt x="1" y="1"/>
                    </a:moveTo>
                    <a:lnTo>
                      <a:pt x="1310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0"/>
              <p:cNvSpPr/>
              <p:nvPr/>
            </p:nvSpPr>
            <p:spPr>
              <a:xfrm>
                <a:off x="3174325" y="3806575"/>
                <a:ext cx="327550" cy="25"/>
              </a:xfrm>
              <a:custGeom>
                <a:rect b="b" l="l" r="r" t="t"/>
                <a:pathLst>
                  <a:path extrusionOk="0" fill="none" h="1" w="13102">
                    <a:moveTo>
                      <a:pt x="1" y="1"/>
                    </a:moveTo>
                    <a:lnTo>
                      <a:pt x="13102"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00"/>
              <p:cNvSpPr/>
              <p:nvPr/>
            </p:nvSpPr>
            <p:spPr>
              <a:xfrm>
                <a:off x="3174325" y="3740475"/>
                <a:ext cx="327550" cy="25"/>
              </a:xfrm>
              <a:custGeom>
                <a:rect b="b" l="l" r="r" t="t"/>
                <a:pathLst>
                  <a:path extrusionOk="0" h="1" w="13102">
                    <a:moveTo>
                      <a:pt x="1" y="0"/>
                    </a:moveTo>
                    <a:lnTo>
                      <a:pt x="1310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00"/>
              <p:cNvSpPr/>
              <p:nvPr/>
            </p:nvSpPr>
            <p:spPr>
              <a:xfrm>
                <a:off x="3174325" y="3740475"/>
                <a:ext cx="327550" cy="25"/>
              </a:xfrm>
              <a:custGeom>
                <a:rect b="b" l="l" r="r" t="t"/>
                <a:pathLst>
                  <a:path extrusionOk="0" fill="none" h="1" w="13102">
                    <a:moveTo>
                      <a:pt x="1" y="0"/>
                    </a:moveTo>
                    <a:lnTo>
                      <a:pt x="13102"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00"/>
              <p:cNvSpPr/>
              <p:nvPr/>
            </p:nvSpPr>
            <p:spPr>
              <a:xfrm>
                <a:off x="3315675"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00"/>
              <p:cNvSpPr/>
              <p:nvPr/>
            </p:nvSpPr>
            <p:spPr>
              <a:xfrm>
                <a:off x="3315675" y="3665250"/>
                <a:ext cx="186200" cy="0"/>
              </a:xfrm>
              <a:custGeom>
                <a:rect b="b" l="l" r="r" t="t"/>
                <a:pathLst>
                  <a:path extrusionOk="0" fill="none" h="0" w="7448">
                    <a:moveTo>
                      <a:pt x="1" y="0"/>
                    </a:moveTo>
                    <a:lnTo>
                      <a:pt x="7448"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00"/>
              <p:cNvSpPr/>
              <p:nvPr/>
            </p:nvSpPr>
            <p:spPr>
              <a:xfrm>
                <a:off x="3669025" y="3543650"/>
                <a:ext cx="393650" cy="392900"/>
              </a:xfrm>
              <a:custGeom>
                <a:rect b="b" l="l" r="r" t="t"/>
                <a:pathLst>
                  <a:path extrusionOk="0" h="15716" w="15746">
                    <a:moveTo>
                      <a:pt x="1" y="1"/>
                    </a:moveTo>
                    <a:lnTo>
                      <a:pt x="1" y="15715"/>
                    </a:lnTo>
                    <a:lnTo>
                      <a:pt x="15746" y="15715"/>
                    </a:lnTo>
                    <a:lnTo>
                      <a:pt x="15746"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00"/>
              <p:cNvSpPr/>
              <p:nvPr/>
            </p:nvSpPr>
            <p:spPr>
              <a:xfrm>
                <a:off x="3707775"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00"/>
              <p:cNvSpPr/>
              <p:nvPr/>
            </p:nvSpPr>
            <p:spPr>
              <a:xfrm>
                <a:off x="3702475" y="387192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00"/>
              <p:cNvSpPr/>
              <p:nvPr/>
            </p:nvSpPr>
            <p:spPr>
              <a:xfrm>
                <a:off x="3702475" y="3871925"/>
                <a:ext cx="326775" cy="25"/>
              </a:xfrm>
              <a:custGeom>
                <a:rect b="b" l="l" r="r" t="t"/>
                <a:pathLst>
                  <a:path extrusionOk="0" fill="none" h="1" w="13071">
                    <a:moveTo>
                      <a:pt x="0" y="1"/>
                    </a:moveTo>
                    <a:lnTo>
                      <a:pt x="13070"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00"/>
              <p:cNvSpPr/>
              <p:nvPr/>
            </p:nvSpPr>
            <p:spPr>
              <a:xfrm>
                <a:off x="3702475" y="3806575"/>
                <a:ext cx="326775" cy="25"/>
              </a:xfrm>
              <a:custGeom>
                <a:rect b="b" l="l" r="r" t="t"/>
                <a:pathLst>
                  <a:path extrusionOk="0" h="1" w="13071">
                    <a:moveTo>
                      <a:pt x="0" y="1"/>
                    </a:moveTo>
                    <a:lnTo>
                      <a:pt x="1307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00"/>
              <p:cNvSpPr/>
              <p:nvPr/>
            </p:nvSpPr>
            <p:spPr>
              <a:xfrm>
                <a:off x="3702475" y="3806575"/>
                <a:ext cx="326775" cy="25"/>
              </a:xfrm>
              <a:custGeom>
                <a:rect b="b" l="l" r="r" t="t"/>
                <a:pathLst>
                  <a:path extrusionOk="0" fill="none" h="1" w="13071">
                    <a:moveTo>
                      <a:pt x="0" y="1"/>
                    </a:moveTo>
                    <a:lnTo>
                      <a:pt x="13070"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00"/>
              <p:cNvSpPr/>
              <p:nvPr/>
            </p:nvSpPr>
            <p:spPr>
              <a:xfrm>
                <a:off x="3702475" y="3740475"/>
                <a:ext cx="326775" cy="25"/>
              </a:xfrm>
              <a:custGeom>
                <a:rect b="b" l="l" r="r" t="t"/>
                <a:pathLst>
                  <a:path extrusionOk="0" h="1" w="13071">
                    <a:moveTo>
                      <a:pt x="0" y="0"/>
                    </a:moveTo>
                    <a:lnTo>
                      <a:pt x="1307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00"/>
              <p:cNvSpPr/>
              <p:nvPr/>
            </p:nvSpPr>
            <p:spPr>
              <a:xfrm>
                <a:off x="3702475" y="3740475"/>
                <a:ext cx="326775" cy="25"/>
              </a:xfrm>
              <a:custGeom>
                <a:rect b="b" l="l" r="r" t="t"/>
                <a:pathLst>
                  <a:path extrusionOk="0" fill="none" h="1" w="13071">
                    <a:moveTo>
                      <a:pt x="0" y="0"/>
                    </a:moveTo>
                    <a:lnTo>
                      <a:pt x="13070"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00"/>
              <p:cNvSpPr/>
              <p:nvPr/>
            </p:nvSpPr>
            <p:spPr>
              <a:xfrm>
                <a:off x="3843050" y="3665250"/>
                <a:ext cx="186200" cy="0"/>
              </a:xfrm>
              <a:custGeom>
                <a:rect b="b" l="l" r="r" t="t"/>
                <a:pathLst>
                  <a:path extrusionOk="0" h="0" w="7448">
                    <a:moveTo>
                      <a:pt x="0" y="0"/>
                    </a:moveTo>
                    <a:lnTo>
                      <a:pt x="7447"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00"/>
              <p:cNvSpPr/>
              <p:nvPr/>
            </p:nvSpPr>
            <p:spPr>
              <a:xfrm>
                <a:off x="3843050" y="3665250"/>
                <a:ext cx="186200" cy="0"/>
              </a:xfrm>
              <a:custGeom>
                <a:rect b="b" l="l" r="r" t="t"/>
                <a:pathLst>
                  <a:path extrusionOk="0" fill="none" h="0" w="7448">
                    <a:moveTo>
                      <a:pt x="0" y="0"/>
                    </a:moveTo>
                    <a:lnTo>
                      <a:pt x="7447"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00"/>
              <p:cNvSpPr/>
              <p:nvPr/>
            </p:nvSpPr>
            <p:spPr>
              <a:xfrm>
                <a:off x="4196400" y="3543650"/>
                <a:ext cx="392875" cy="392900"/>
              </a:xfrm>
              <a:custGeom>
                <a:rect b="b" l="l" r="r" t="t"/>
                <a:pathLst>
                  <a:path extrusionOk="0" h="15716" w="15715">
                    <a:moveTo>
                      <a:pt x="0" y="1"/>
                    </a:moveTo>
                    <a:lnTo>
                      <a:pt x="0" y="15715"/>
                    </a:lnTo>
                    <a:lnTo>
                      <a:pt x="15715" y="15715"/>
                    </a:lnTo>
                    <a:lnTo>
                      <a:pt x="15715" y="1"/>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00"/>
              <p:cNvSpPr/>
              <p:nvPr/>
            </p:nvSpPr>
            <p:spPr>
              <a:xfrm>
                <a:off x="4235900" y="3590000"/>
                <a:ext cx="89700" cy="88950"/>
              </a:xfrm>
              <a:custGeom>
                <a:rect b="b" l="l" r="r" t="t"/>
                <a:pathLst>
                  <a:path extrusionOk="0" h="3558" w="3588">
                    <a:moveTo>
                      <a:pt x="1" y="1"/>
                    </a:moveTo>
                    <a:lnTo>
                      <a:pt x="1" y="3557"/>
                    </a:lnTo>
                    <a:lnTo>
                      <a:pt x="3587" y="3557"/>
                    </a:lnTo>
                    <a:lnTo>
                      <a:pt x="3587"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00"/>
              <p:cNvSpPr/>
              <p:nvPr/>
            </p:nvSpPr>
            <p:spPr>
              <a:xfrm>
                <a:off x="4229825" y="387192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00"/>
              <p:cNvSpPr/>
              <p:nvPr/>
            </p:nvSpPr>
            <p:spPr>
              <a:xfrm>
                <a:off x="4229825" y="3871925"/>
                <a:ext cx="326775" cy="25"/>
              </a:xfrm>
              <a:custGeom>
                <a:rect b="b" l="l" r="r" t="t"/>
                <a:pathLst>
                  <a:path extrusionOk="0" fill="none" h="1" w="13071">
                    <a:moveTo>
                      <a:pt x="1" y="1"/>
                    </a:moveTo>
                    <a:lnTo>
                      <a:pt x="13071"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00"/>
              <p:cNvSpPr/>
              <p:nvPr/>
            </p:nvSpPr>
            <p:spPr>
              <a:xfrm>
                <a:off x="4229825" y="3806575"/>
                <a:ext cx="326775" cy="25"/>
              </a:xfrm>
              <a:custGeom>
                <a:rect b="b" l="l" r="r" t="t"/>
                <a:pathLst>
                  <a:path extrusionOk="0" h="1" w="13071">
                    <a:moveTo>
                      <a:pt x="1" y="1"/>
                    </a:moveTo>
                    <a:lnTo>
                      <a:pt x="1307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00"/>
              <p:cNvSpPr/>
              <p:nvPr/>
            </p:nvSpPr>
            <p:spPr>
              <a:xfrm>
                <a:off x="4229825" y="3806575"/>
                <a:ext cx="326775" cy="25"/>
              </a:xfrm>
              <a:custGeom>
                <a:rect b="b" l="l" r="r" t="t"/>
                <a:pathLst>
                  <a:path extrusionOk="0" fill="none" h="1" w="13071">
                    <a:moveTo>
                      <a:pt x="1" y="1"/>
                    </a:moveTo>
                    <a:lnTo>
                      <a:pt x="13071" y="1"/>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0"/>
              <p:cNvSpPr/>
              <p:nvPr/>
            </p:nvSpPr>
            <p:spPr>
              <a:xfrm>
                <a:off x="4229825" y="3740475"/>
                <a:ext cx="326775" cy="25"/>
              </a:xfrm>
              <a:custGeom>
                <a:rect b="b" l="l" r="r" t="t"/>
                <a:pathLst>
                  <a:path extrusionOk="0" h="1" w="13071">
                    <a:moveTo>
                      <a:pt x="1" y="0"/>
                    </a:moveTo>
                    <a:lnTo>
                      <a:pt x="1307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0"/>
              <p:cNvSpPr/>
              <p:nvPr/>
            </p:nvSpPr>
            <p:spPr>
              <a:xfrm>
                <a:off x="4229825" y="3740475"/>
                <a:ext cx="326775" cy="25"/>
              </a:xfrm>
              <a:custGeom>
                <a:rect b="b" l="l" r="r" t="t"/>
                <a:pathLst>
                  <a:path extrusionOk="0" fill="none" h="1" w="13071">
                    <a:moveTo>
                      <a:pt x="1" y="0"/>
                    </a:moveTo>
                    <a:lnTo>
                      <a:pt x="13071"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00"/>
              <p:cNvSpPr/>
              <p:nvPr/>
            </p:nvSpPr>
            <p:spPr>
              <a:xfrm>
                <a:off x="4370400" y="3665250"/>
                <a:ext cx="186200" cy="0"/>
              </a:xfrm>
              <a:custGeom>
                <a:rect b="b" l="l" r="r" t="t"/>
                <a:pathLst>
                  <a:path extrusionOk="0" h="0" w="7448">
                    <a:moveTo>
                      <a:pt x="1" y="0"/>
                    </a:moveTo>
                    <a:lnTo>
                      <a:pt x="7448"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00"/>
              <p:cNvSpPr/>
              <p:nvPr/>
            </p:nvSpPr>
            <p:spPr>
              <a:xfrm>
                <a:off x="4370400" y="3665250"/>
                <a:ext cx="186200" cy="0"/>
              </a:xfrm>
              <a:custGeom>
                <a:rect b="b" l="l" r="r" t="t"/>
                <a:pathLst>
                  <a:path extrusionOk="0" fill="none" h="0" w="7448">
                    <a:moveTo>
                      <a:pt x="1" y="0"/>
                    </a:moveTo>
                    <a:lnTo>
                      <a:pt x="7448" y="0"/>
                    </a:lnTo>
                  </a:path>
                </a:pathLst>
              </a:custGeom>
              <a:solidFill>
                <a:schemeClr val="accent1"/>
              </a:solid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5" name="Google Shape;2635;p100"/>
          <p:cNvGrpSpPr/>
          <p:nvPr/>
        </p:nvGrpSpPr>
        <p:grpSpPr>
          <a:xfrm>
            <a:off x="7266707" y="1513605"/>
            <a:ext cx="609134" cy="521624"/>
            <a:chOff x="5257975" y="1322500"/>
            <a:chExt cx="793350" cy="679375"/>
          </a:xfrm>
        </p:grpSpPr>
        <p:sp>
          <p:nvSpPr>
            <p:cNvPr id="2636" name="Google Shape;2636;p100"/>
            <p:cNvSpPr/>
            <p:nvPr/>
          </p:nvSpPr>
          <p:spPr>
            <a:xfrm>
              <a:off x="5257975" y="1322500"/>
              <a:ext cx="793350"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0"/>
            <p:cNvSpPr/>
            <p:nvPr/>
          </p:nvSpPr>
          <p:spPr>
            <a:xfrm>
              <a:off x="5288350" y="1580100"/>
              <a:ext cx="512950" cy="259150"/>
            </a:xfrm>
            <a:custGeom>
              <a:rect b="b" l="l" r="r" t="t"/>
              <a:pathLst>
                <a:path extrusionOk="0" h="10366" w="20518">
                  <a:moveTo>
                    <a:pt x="10275" y="1"/>
                  </a:moveTo>
                  <a:lnTo>
                    <a:pt x="1" y="10365"/>
                  </a:lnTo>
                  <a:lnTo>
                    <a:pt x="20518" y="10365"/>
                  </a:lnTo>
                  <a:lnTo>
                    <a:pt x="10275" y="1"/>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0"/>
            <p:cNvSpPr/>
            <p:nvPr/>
          </p:nvSpPr>
          <p:spPr>
            <a:xfrm>
              <a:off x="5705550" y="1679650"/>
              <a:ext cx="315375" cy="159600"/>
            </a:xfrm>
            <a:custGeom>
              <a:rect b="b" l="l" r="r" t="t"/>
              <a:pathLst>
                <a:path extrusionOk="0" h="6384" w="12615">
                  <a:moveTo>
                    <a:pt x="6322" y="0"/>
                  </a:moveTo>
                  <a:lnTo>
                    <a:pt x="0" y="6383"/>
                  </a:lnTo>
                  <a:lnTo>
                    <a:pt x="12614" y="6383"/>
                  </a:lnTo>
                  <a:lnTo>
                    <a:pt x="6322" y="0"/>
                  </a:ln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0"/>
            <p:cNvSpPr/>
            <p:nvPr/>
          </p:nvSpPr>
          <p:spPr>
            <a:xfrm>
              <a:off x="5646275" y="1415050"/>
              <a:ext cx="194550" cy="176625"/>
            </a:xfrm>
            <a:custGeom>
              <a:rect b="b" l="l" r="r" t="t"/>
              <a:pathLst>
                <a:path extrusionOk="0" h="7065" w="7782">
                  <a:moveTo>
                    <a:pt x="3895" y="0"/>
                  </a:moveTo>
                  <a:cubicBezTo>
                    <a:pt x="2303" y="0"/>
                    <a:pt x="846" y="1100"/>
                    <a:pt x="456" y="2712"/>
                  </a:cubicBezTo>
                  <a:cubicBezTo>
                    <a:pt x="0" y="4627"/>
                    <a:pt x="1186" y="6511"/>
                    <a:pt x="3101" y="6967"/>
                  </a:cubicBezTo>
                  <a:cubicBezTo>
                    <a:pt x="3374" y="7033"/>
                    <a:pt x="3647" y="7065"/>
                    <a:pt x="3917" y="7065"/>
                  </a:cubicBezTo>
                  <a:cubicBezTo>
                    <a:pt x="5509" y="7065"/>
                    <a:pt x="6962" y="5965"/>
                    <a:pt x="7326" y="4353"/>
                  </a:cubicBezTo>
                  <a:cubicBezTo>
                    <a:pt x="7782" y="2438"/>
                    <a:pt x="6596" y="523"/>
                    <a:pt x="4712" y="98"/>
                  </a:cubicBezTo>
                  <a:cubicBezTo>
                    <a:pt x="4438" y="32"/>
                    <a:pt x="4165" y="0"/>
                    <a:pt x="3895"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100"/>
          <p:cNvGrpSpPr/>
          <p:nvPr/>
        </p:nvGrpSpPr>
        <p:grpSpPr>
          <a:xfrm>
            <a:off x="7403222" y="3001390"/>
            <a:ext cx="968541" cy="727567"/>
            <a:chOff x="5435775" y="3260225"/>
            <a:chExt cx="1261450" cy="947600"/>
          </a:xfrm>
        </p:grpSpPr>
        <p:sp>
          <p:nvSpPr>
            <p:cNvPr id="2641" name="Google Shape;2641;p100"/>
            <p:cNvSpPr/>
            <p:nvPr/>
          </p:nvSpPr>
          <p:spPr>
            <a:xfrm>
              <a:off x="5435775" y="3260225"/>
              <a:ext cx="1261450" cy="947600"/>
            </a:xfrm>
            <a:custGeom>
              <a:rect b="b" l="l" r="r" t="t"/>
              <a:pathLst>
                <a:path extrusionOk="0" h="37904" w="50458">
                  <a:moveTo>
                    <a:pt x="4074" y="0"/>
                  </a:moveTo>
                  <a:cubicBezTo>
                    <a:pt x="1824" y="0"/>
                    <a:pt x="1" y="1824"/>
                    <a:pt x="1" y="4073"/>
                  </a:cubicBezTo>
                  <a:lnTo>
                    <a:pt x="1" y="33830"/>
                  </a:lnTo>
                  <a:cubicBezTo>
                    <a:pt x="1" y="36080"/>
                    <a:pt x="1824" y="37903"/>
                    <a:pt x="4074" y="37903"/>
                  </a:cubicBezTo>
                  <a:lnTo>
                    <a:pt x="46354" y="37903"/>
                  </a:lnTo>
                  <a:cubicBezTo>
                    <a:pt x="48634" y="37903"/>
                    <a:pt x="50457" y="36080"/>
                    <a:pt x="50457" y="33830"/>
                  </a:cubicBezTo>
                  <a:lnTo>
                    <a:pt x="50457" y="4073"/>
                  </a:lnTo>
                  <a:cubicBezTo>
                    <a:pt x="50457" y="1824"/>
                    <a:pt x="48634" y="0"/>
                    <a:pt x="46384" y="0"/>
                  </a:cubicBezTo>
                  <a:close/>
                </a:path>
              </a:pathLst>
            </a:custGeom>
            <a:solidFill>
              <a:schemeClr val="accent4"/>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00"/>
            <p:cNvSpPr/>
            <p:nvPr/>
          </p:nvSpPr>
          <p:spPr>
            <a:xfrm>
              <a:off x="5599925" y="3922850"/>
              <a:ext cx="932400" cy="199100"/>
            </a:xfrm>
            <a:custGeom>
              <a:rect b="b" l="l" r="r" t="t"/>
              <a:pathLst>
                <a:path extrusionOk="0" h="7964" w="37296">
                  <a:moveTo>
                    <a:pt x="4012" y="0"/>
                  </a:moveTo>
                  <a:cubicBezTo>
                    <a:pt x="1793" y="0"/>
                    <a:pt x="0" y="1763"/>
                    <a:pt x="0" y="3982"/>
                  </a:cubicBezTo>
                  <a:cubicBezTo>
                    <a:pt x="0" y="6170"/>
                    <a:pt x="1793" y="7964"/>
                    <a:pt x="4012" y="7964"/>
                  </a:cubicBezTo>
                  <a:lnTo>
                    <a:pt x="33283" y="7964"/>
                  </a:lnTo>
                  <a:cubicBezTo>
                    <a:pt x="35502" y="7964"/>
                    <a:pt x="37296" y="6170"/>
                    <a:pt x="37296" y="3982"/>
                  </a:cubicBezTo>
                  <a:cubicBezTo>
                    <a:pt x="37296" y="1763"/>
                    <a:pt x="35502" y="0"/>
                    <a:pt x="3328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00"/>
            <p:cNvSpPr/>
            <p:nvPr/>
          </p:nvSpPr>
          <p:spPr>
            <a:xfrm>
              <a:off x="6342325" y="3938800"/>
              <a:ext cx="167200" cy="167200"/>
            </a:xfrm>
            <a:custGeom>
              <a:rect b="b" l="l" r="r" t="t"/>
              <a:pathLst>
                <a:path extrusionOk="0" h="6688" w="6688">
                  <a:moveTo>
                    <a:pt x="3344" y="0"/>
                  </a:moveTo>
                  <a:cubicBezTo>
                    <a:pt x="1490" y="0"/>
                    <a:pt x="1" y="1490"/>
                    <a:pt x="1" y="3344"/>
                  </a:cubicBezTo>
                  <a:cubicBezTo>
                    <a:pt x="1" y="5198"/>
                    <a:pt x="1490" y="6687"/>
                    <a:pt x="3344" y="6687"/>
                  </a:cubicBezTo>
                  <a:cubicBezTo>
                    <a:pt x="5168" y="6687"/>
                    <a:pt x="6688" y="5198"/>
                    <a:pt x="6688" y="3344"/>
                  </a:cubicBezTo>
                  <a:cubicBezTo>
                    <a:pt x="6688" y="1490"/>
                    <a:pt x="5168" y="0"/>
                    <a:pt x="3344" y="0"/>
                  </a:cubicBezTo>
                  <a:close/>
                </a:path>
              </a:pathLst>
            </a:custGeom>
            <a:solidFill>
              <a:schemeClr val="lt2"/>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00"/>
            <p:cNvSpPr/>
            <p:nvPr/>
          </p:nvSpPr>
          <p:spPr>
            <a:xfrm>
              <a:off x="6386400" y="3959325"/>
              <a:ext cx="79050" cy="125400"/>
            </a:xfrm>
            <a:custGeom>
              <a:rect b="b" l="l" r="r" t="t"/>
              <a:pathLst>
                <a:path extrusionOk="0" h="5016" w="3162">
                  <a:moveTo>
                    <a:pt x="882" y="0"/>
                  </a:moveTo>
                  <a:lnTo>
                    <a:pt x="882" y="2857"/>
                  </a:lnTo>
                  <a:lnTo>
                    <a:pt x="1" y="2857"/>
                  </a:lnTo>
                  <a:lnTo>
                    <a:pt x="1581" y="5015"/>
                  </a:lnTo>
                  <a:lnTo>
                    <a:pt x="3162" y="2857"/>
                  </a:lnTo>
                  <a:lnTo>
                    <a:pt x="2250" y="2857"/>
                  </a:lnTo>
                  <a:lnTo>
                    <a:pt x="2250" y="0"/>
                  </a:ln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00"/>
            <p:cNvSpPr/>
            <p:nvPr/>
          </p:nvSpPr>
          <p:spPr>
            <a:xfrm>
              <a:off x="5599925" y="372147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00"/>
            <p:cNvSpPr/>
            <p:nvPr/>
          </p:nvSpPr>
          <p:spPr>
            <a:xfrm>
              <a:off x="5599925" y="3721475"/>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00"/>
            <p:cNvSpPr/>
            <p:nvPr/>
          </p:nvSpPr>
          <p:spPr>
            <a:xfrm>
              <a:off x="5599925" y="36082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00"/>
            <p:cNvSpPr/>
            <p:nvPr/>
          </p:nvSpPr>
          <p:spPr>
            <a:xfrm>
              <a:off x="5599925" y="3608250"/>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00"/>
            <p:cNvSpPr/>
            <p:nvPr/>
          </p:nvSpPr>
          <p:spPr>
            <a:xfrm>
              <a:off x="5599925" y="3495025"/>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00"/>
            <p:cNvSpPr/>
            <p:nvPr/>
          </p:nvSpPr>
          <p:spPr>
            <a:xfrm>
              <a:off x="5599925" y="3495025"/>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0"/>
            <p:cNvSpPr/>
            <p:nvPr/>
          </p:nvSpPr>
          <p:spPr>
            <a:xfrm>
              <a:off x="5599925" y="3381050"/>
              <a:ext cx="976475" cy="25"/>
            </a:xfrm>
            <a:custGeom>
              <a:rect b="b" l="l" r="r" t="t"/>
              <a:pathLst>
                <a:path extrusionOk="0" h="1" w="39059">
                  <a:moveTo>
                    <a:pt x="0" y="0"/>
                  </a:moveTo>
                  <a:lnTo>
                    <a:pt x="39059"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0"/>
            <p:cNvSpPr/>
            <p:nvPr/>
          </p:nvSpPr>
          <p:spPr>
            <a:xfrm>
              <a:off x="5599925" y="3381050"/>
              <a:ext cx="976475" cy="25"/>
            </a:xfrm>
            <a:custGeom>
              <a:rect b="b" l="l" r="r" t="t"/>
              <a:pathLst>
                <a:path extrusionOk="0" fill="none" h="1" w="39059">
                  <a:moveTo>
                    <a:pt x="0" y="0"/>
                  </a:moveTo>
                  <a:lnTo>
                    <a:pt x="39059" y="0"/>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0"/>
            <p:cNvSpPr/>
            <p:nvPr/>
          </p:nvSpPr>
          <p:spPr>
            <a:xfrm>
              <a:off x="5599925" y="3835450"/>
              <a:ext cx="778900" cy="25"/>
            </a:xfrm>
            <a:custGeom>
              <a:rect b="b" l="l" r="r" t="t"/>
              <a:pathLst>
                <a:path extrusionOk="0" h="1" w="31156">
                  <a:moveTo>
                    <a:pt x="0" y="1"/>
                  </a:moveTo>
                  <a:lnTo>
                    <a:pt x="31156"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0"/>
            <p:cNvSpPr/>
            <p:nvPr/>
          </p:nvSpPr>
          <p:spPr>
            <a:xfrm>
              <a:off x="5599925" y="3835450"/>
              <a:ext cx="778900" cy="25"/>
            </a:xfrm>
            <a:custGeom>
              <a:rect b="b" l="l" r="r" t="t"/>
              <a:pathLst>
                <a:path extrusionOk="0" fill="none" h="1" w="31156">
                  <a:moveTo>
                    <a:pt x="0" y="1"/>
                  </a:moveTo>
                  <a:lnTo>
                    <a:pt x="31156" y="1"/>
                  </a:lnTo>
                </a:path>
              </a:pathLst>
            </a:custGeom>
            <a:noFill/>
            <a:ln cap="rnd" cmpd="sng" w="19000">
              <a:solidFill>
                <a:schemeClr val="lt1"/>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100"/>
          <p:cNvGrpSpPr/>
          <p:nvPr/>
        </p:nvGrpSpPr>
        <p:grpSpPr>
          <a:xfrm>
            <a:off x="4524887" y="1643755"/>
            <a:ext cx="772134" cy="1114007"/>
            <a:chOff x="1302725" y="1466875"/>
            <a:chExt cx="1261450" cy="1819975"/>
          </a:xfrm>
        </p:grpSpPr>
        <p:sp>
          <p:nvSpPr>
            <p:cNvPr id="2656" name="Google Shape;2656;p100"/>
            <p:cNvSpPr/>
            <p:nvPr/>
          </p:nvSpPr>
          <p:spPr>
            <a:xfrm>
              <a:off x="1302725" y="1466875"/>
              <a:ext cx="1261450" cy="1819975"/>
            </a:xfrm>
            <a:custGeom>
              <a:rect b="b" l="l" r="r" t="t"/>
              <a:pathLst>
                <a:path extrusionOk="0" h="72799" w="50458">
                  <a:moveTo>
                    <a:pt x="4073" y="1"/>
                  </a:moveTo>
                  <a:cubicBezTo>
                    <a:pt x="1824" y="1"/>
                    <a:pt x="0" y="1824"/>
                    <a:pt x="0" y="4074"/>
                  </a:cubicBezTo>
                  <a:lnTo>
                    <a:pt x="0" y="68755"/>
                  </a:lnTo>
                  <a:cubicBezTo>
                    <a:pt x="0" y="70974"/>
                    <a:pt x="1824" y="72798"/>
                    <a:pt x="4073" y="72798"/>
                  </a:cubicBezTo>
                  <a:lnTo>
                    <a:pt x="46354" y="72798"/>
                  </a:lnTo>
                  <a:cubicBezTo>
                    <a:pt x="48603" y="72798"/>
                    <a:pt x="50427" y="70974"/>
                    <a:pt x="50457" y="68695"/>
                  </a:cubicBezTo>
                  <a:lnTo>
                    <a:pt x="50457" y="4074"/>
                  </a:lnTo>
                  <a:cubicBezTo>
                    <a:pt x="50457" y="1824"/>
                    <a:pt x="48634" y="1"/>
                    <a:pt x="46415" y="1"/>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00"/>
            <p:cNvSpPr/>
            <p:nvPr/>
          </p:nvSpPr>
          <p:spPr>
            <a:xfrm>
              <a:off x="1410625" y="2677375"/>
              <a:ext cx="1045650" cy="31950"/>
            </a:xfrm>
            <a:custGeom>
              <a:rect b="b" l="l" r="r" t="t"/>
              <a:pathLst>
                <a:path extrusionOk="0" h="1278" w="41826">
                  <a:moveTo>
                    <a:pt x="639" y="1"/>
                  </a:moveTo>
                  <a:cubicBezTo>
                    <a:pt x="305" y="1"/>
                    <a:pt x="1" y="274"/>
                    <a:pt x="1" y="639"/>
                  </a:cubicBezTo>
                  <a:cubicBezTo>
                    <a:pt x="1" y="1034"/>
                    <a:pt x="274" y="1277"/>
                    <a:pt x="639" y="1277"/>
                  </a:cubicBezTo>
                  <a:lnTo>
                    <a:pt x="41187" y="1277"/>
                  </a:lnTo>
                  <a:cubicBezTo>
                    <a:pt x="41551" y="1277"/>
                    <a:pt x="41825" y="973"/>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00"/>
            <p:cNvSpPr/>
            <p:nvPr/>
          </p:nvSpPr>
          <p:spPr>
            <a:xfrm>
              <a:off x="2219900" y="2676625"/>
              <a:ext cx="236375" cy="31925"/>
            </a:xfrm>
            <a:custGeom>
              <a:rect b="b" l="l" r="r" t="t"/>
              <a:pathLst>
                <a:path extrusionOk="0" h="1277" w="9455">
                  <a:moveTo>
                    <a:pt x="1" y="0"/>
                  </a:moveTo>
                  <a:lnTo>
                    <a:pt x="1" y="1277"/>
                  </a:lnTo>
                  <a:lnTo>
                    <a:pt x="8816" y="1277"/>
                  </a:lnTo>
                  <a:cubicBezTo>
                    <a:pt x="9150" y="1277"/>
                    <a:pt x="9454" y="1003"/>
                    <a:pt x="9454" y="639"/>
                  </a:cubicBezTo>
                  <a:cubicBezTo>
                    <a:pt x="9454" y="304"/>
                    <a:pt x="9180" y="0"/>
                    <a:pt x="8816"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0"/>
            <p:cNvSpPr/>
            <p:nvPr/>
          </p:nvSpPr>
          <p:spPr>
            <a:xfrm>
              <a:off x="2159125" y="2631800"/>
              <a:ext cx="121600" cy="121600"/>
            </a:xfrm>
            <a:custGeom>
              <a:rect b="b" l="l" r="r" t="t"/>
              <a:pathLst>
                <a:path extrusionOk="0" h="4864" w="4864">
                  <a:moveTo>
                    <a:pt x="2432" y="0"/>
                  </a:moveTo>
                  <a:cubicBezTo>
                    <a:pt x="1095" y="0"/>
                    <a:pt x="0" y="1064"/>
                    <a:pt x="0" y="2432"/>
                  </a:cubicBezTo>
                  <a:cubicBezTo>
                    <a:pt x="0" y="3781"/>
                    <a:pt x="1065" y="4864"/>
                    <a:pt x="2378" y="4864"/>
                  </a:cubicBezTo>
                  <a:cubicBezTo>
                    <a:pt x="2396" y="4864"/>
                    <a:pt x="2414" y="4864"/>
                    <a:pt x="2432" y="4863"/>
                  </a:cubicBezTo>
                  <a:cubicBezTo>
                    <a:pt x="3739" y="4863"/>
                    <a:pt x="4864" y="3799"/>
                    <a:pt x="4864" y="2432"/>
                  </a:cubicBezTo>
                  <a:cubicBezTo>
                    <a:pt x="4864" y="1094"/>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0"/>
            <p:cNvSpPr/>
            <p:nvPr/>
          </p:nvSpPr>
          <p:spPr>
            <a:xfrm>
              <a:off x="2197875" y="2669775"/>
              <a:ext cx="45625" cy="45625"/>
            </a:xfrm>
            <a:custGeom>
              <a:rect b="b" l="l" r="r" t="t"/>
              <a:pathLst>
                <a:path extrusionOk="0" h="1825" w="1825">
                  <a:moveTo>
                    <a:pt x="912" y="1"/>
                  </a:moveTo>
                  <a:cubicBezTo>
                    <a:pt x="426" y="1"/>
                    <a:pt x="1" y="426"/>
                    <a:pt x="1" y="913"/>
                  </a:cubicBezTo>
                  <a:cubicBezTo>
                    <a:pt x="1" y="1429"/>
                    <a:pt x="365" y="1825"/>
                    <a:pt x="912" y="1825"/>
                  </a:cubicBezTo>
                  <a:cubicBezTo>
                    <a:pt x="1399" y="1825"/>
                    <a:pt x="1824" y="1399"/>
                    <a:pt x="1824" y="913"/>
                  </a:cubicBezTo>
                  <a:cubicBezTo>
                    <a:pt x="1824" y="426"/>
                    <a:pt x="1399" y="1"/>
                    <a:pt x="912" y="1"/>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0"/>
            <p:cNvSpPr/>
            <p:nvPr/>
          </p:nvSpPr>
          <p:spPr>
            <a:xfrm>
              <a:off x="1410625" y="2453975"/>
              <a:ext cx="1045650" cy="32700"/>
            </a:xfrm>
            <a:custGeom>
              <a:rect b="b" l="l" r="r" t="t"/>
              <a:pathLst>
                <a:path extrusionOk="0" h="1308" w="41826">
                  <a:moveTo>
                    <a:pt x="639" y="0"/>
                  </a:moveTo>
                  <a:cubicBezTo>
                    <a:pt x="305" y="0"/>
                    <a:pt x="1" y="274"/>
                    <a:pt x="1" y="639"/>
                  </a:cubicBezTo>
                  <a:cubicBezTo>
                    <a:pt x="1" y="1034"/>
                    <a:pt x="274" y="1307"/>
                    <a:pt x="639" y="1307"/>
                  </a:cubicBezTo>
                  <a:lnTo>
                    <a:pt x="41187" y="1307"/>
                  </a:lnTo>
                  <a:cubicBezTo>
                    <a:pt x="41551" y="1307"/>
                    <a:pt x="41825" y="1004"/>
                    <a:pt x="41825" y="639"/>
                  </a:cubicBezTo>
                  <a:cubicBezTo>
                    <a:pt x="41825" y="274"/>
                    <a:pt x="41521" y="0"/>
                    <a:pt x="41187" y="0"/>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0"/>
            <p:cNvSpPr/>
            <p:nvPr/>
          </p:nvSpPr>
          <p:spPr>
            <a:xfrm>
              <a:off x="1785250" y="2453225"/>
              <a:ext cx="671775" cy="31925"/>
            </a:xfrm>
            <a:custGeom>
              <a:rect b="b" l="l" r="r" t="t"/>
              <a:pathLst>
                <a:path extrusionOk="0" h="1277" w="26871">
                  <a:moveTo>
                    <a:pt x="1" y="0"/>
                  </a:moveTo>
                  <a:lnTo>
                    <a:pt x="1" y="1277"/>
                  </a:lnTo>
                  <a:lnTo>
                    <a:pt x="26232" y="1277"/>
                  </a:lnTo>
                  <a:cubicBezTo>
                    <a:pt x="26566" y="1277"/>
                    <a:pt x="26870" y="1034"/>
                    <a:pt x="26870" y="638"/>
                  </a:cubicBezTo>
                  <a:cubicBezTo>
                    <a:pt x="26870" y="304"/>
                    <a:pt x="26597" y="0"/>
                    <a:pt x="26232" y="0"/>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0"/>
            <p:cNvSpPr/>
            <p:nvPr/>
          </p:nvSpPr>
          <p:spPr>
            <a:xfrm>
              <a:off x="1723700" y="2408375"/>
              <a:ext cx="121600" cy="121625"/>
            </a:xfrm>
            <a:custGeom>
              <a:rect b="b" l="l" r="r" t="t"/>
              <a:pathLst>
                <a:path extrusionOk="0" h="4865" w="4864">
                  <a:moveTo>
                    <a:pt x="2432" y="1"/>
                  </a:moveTo>
                  <a:cubicBezTo>
                    <a:pt x="1095" y="1"/>
                    <a:pt x="1" y="1065"/>
                    <a:pt x="1" y="2432"/>
                  </a:cubicBezTo>
                  <a:cubicBezTo>
                    <a:pt x="1" y="3782"/>
                    <a:pt x="1065" y="4865"/>
                    <a:pt x="2378" y="4865"/>
                  </a:cubicBezTo>
                  <a:cubicBezTo>
                    <a:pt x="2396" y="4865"/>
                    <a:pt x="2414" y="4864"/>
                    <a:pt x="2432" y="4864"/>
                  </a:cubicBezTo>
                  <a:cubicBezTo>
                    <a:pt x="3770" y="4864"/>
                    <a:pt x="4864" y="3800"/>
                    <a:pt x="4864" y="2432"/>
                  </a:cubicBezTo>
                  <a:cubicBezTo>
                    <a:pt x="4864" y="1095"/>
                    <a:pt x="3800" y="1"/>
                    <a:pt x="2432" y="1"/>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0"/>
            <p:cNvSpPr/>
            <p:nvPr/>
          </p:nvSpPr>
          <p:spPr>
            <a:xfrm>
              <a:off x="1762450" y="2446375"/>
              <a:ext cx="45625" cy="45625"/>
            </a:xfrm>
            <a:custGeom>
              <a:rect b="b" l="l" r="r" t="t"/>
              <a:pathLst>
                <a:path extrusionOk="0" h="1825" w="1825">
                  <a:moveTo>
                    <a:pt x="913" y="0"/>
                  </a:moveTo>
                  <a:cubicBezTo>
                    <a:pt x="426" y="0"/>
                    <a:pt x="1" y="426"/>
                    <a:pt x="1" y="912"/>
                  </a:cubicBezTo>
                  <a:cubicBezTo>
                    <a:pt x="1" y="1399"/>
                    <a:pt x="426" y="1824"/>
                    <a:pt x="913" y="1824"/>
                  </a:cubicBezTo>
                  <a:cubicBezTo>
                    <a:pt x="1429" y="1824"/>
                    <a:pt x="1825" y="1399"/>
                    <a:pt x="1825" y="912"/>
                  </a:cubicBezTo>
                  <a:cubicBezTo>
                    <a:pt x="1825" y="426"/>
                    <a:pt x="142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0"/>
            <p:cNvSpPr/>
            <p:nvPr/>
          </p:nvSpPr>
          <p:spPr>
            <a:xfrm>
              <a:off x="1410625" y="2229800"/>
              <a:ext cx="1045650" cy="31950"/>
            </a:xfrm>
            <a:custGeom>
              <a:rect b="b" l="l" r="r" t="t"/>
              <a:pathLst>
                <a:path extrusionOk="0" h="1278" w="41826">
                  <a:moveTo>
                    <a:pt x="639" y="1"/>
                  </a:moveTo>
                  <a:cubicBezTo>
                    <a:pt x="305" y="1"/>
                    <a:pt x="1" y="305"/>
                    <a:pt x="1" y="639"/>
                  </a:cubicBezTo>
                  <a:cubicBezTo>
                    <a:pt x="1" y="1034"/>
                    <a:pt x="274" y="1277"/>
                    <a:pt x="639" y="1277"/>
                  </a:cubicBezTo>
                  <a:lnTo>
                    <a:pt x="41187" y="1277"/>
                  </a:lnTo>
                  <a:cubicBezTo>
                    <a:pt x="41551" y="1277"/>
                    <a:pt x="41825" y="1004"/>
                    <a:pt x="41825" y="639"/>
                  </a:cubicBezTo>
                  <a:cubicBezTo>
                    <a:pt x="41825" y="274"/>
                    <a:pt x="41521" y="1"/>
                    <a:pt x="41187"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0"/>
            <p:cNvSpPr/>
            <p:nvPr/>
          </p:nvSpPr>
          <p:spPr>
            <a:xfrm>
              <a:off x="2083125" y="2229800"/>
              <a:ext cx="373150" cy="32700"/>
            </a:xfrm>
            <a:custGeom>
              <a:rect b="b" l="l" r="r" t="t"/>
              <a:pathLst>
                <a:path extrusionOk="0" h="1308" w="14926">
                  <a:moveTo>
                    <a:pt x="1" y="1"/>
                  </a:moveTo>
                  <a:lnTo>
                    <a:pt x="1" y="1308"/>
                  </a:lnTo>
                  <a:lnTo>
                    <a:pt x="14287" y="1308"/>
                  </a:lnTo>
                  <a:cubicBezTo>
                    <a:pt x="14621" y="1308"/>
                    <a:pt x="14925" y="1034"/>
                    <a:pt x="14925" y="639"/>
                  </a:cubicBezTo>
                  <a:cubicBezTo>
                    <a:pt x="14925" y="305"/>
                    <a:pt x="14651" y="1"/>
                    <a:pt x="14287" y="1"/>
                  </a:cubicBezTo>
                  <a:close/>
                </a:path>
              </a:pathLst>
            </a:custGeom>
            <a:solidFill>
              <a:schemeClr val="dk2"/>
            </a:solidFill>
            <a:ln cap="flat" cmpd="sng" w="9525">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0"/>
            <p:cNvSpPr/>
            <p:nvPr/>
          </p:nvSpPr>
          <p:spPr>
            <a:xfrm>
              <a:off x="2022350" y="2184975"/>
              <a:ext cx="121600" cy="121675"/>
            </a:xfrm>
            <a:custGeom>
              <a:rect b="b" l="l" r="r" t="t"/>
              <a:pathLst>
                <a:path extrusionOk="0" h="4867" w="4864">
                  <a:moveTo>
                    <a:pt x="2432" y="0"/>
                  </a:moveTo>
                  <a:cubicBezTo>
                    <a:pt x="1094" y="0"/>
                    <a:pt x="0" y="1064"/>
                    <a:pt x="0" y="2432"/>
                  </a:cubicBezTo>
                  <a:cubicBezTo>
                    <a:pt x="0" y="3764"/>
                    <a:pt x="1010" y="4866"/>
                    <a:pt x="2326" y="4866"/>
                  </a:cubicBezTo>
                  <a:cubicBezTo>
                    <a:pt x="2361" y="4866"/>
                    <a:pt x="2396" y="4865"/>
                    <a:pt x="2432" y="4864"/>
                  </a:cubicBezTo>
                  <a:cubicBezTo>
                    <a:pt x="3739" y="4864"/>
                    <a:pt x="4863" y="3800"/>
                    <a:pt x="4863" y="2432"/>
                  </a:cubicBezTo>
                  <a:cubicBezTo>
                    <a:pt x="4863" y="1125"/>
                    <a:pt x="3800" y="0"/>
                    <a:pt x="2432" y="0"/>
                  </a:cubicBezTo>
                  <a:close/>
                </a:path>
              </a:pathLst>
            </a:custGeom>
            <a:solidFill>
              <a:srgbClr val="8BD4F0"/>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0"/>
            <p:cNvSpPr/>
            <p:nvPr/>
          </p:nvSpPr>
          <p:spPr>
            <a:xfrm>
              <a:off x="2060325" y="2222975"/>
              <a:ext cx="45625" cy="45600"/>
            </a:xfrm>
            <a:custGeom>
              <a:rect b="b" l="l" r="r" t="t"/>
              <a:pathLst>
                <a:path extrusionOk="0" h="1824" w="1825">
                  <a:moveTo>
                    <a:pt x="913" y="0"/>
                  </a:moveTo>
                  <a:cubicBezTo>
                    <a:pt x="396" y="0"/>
                    <a:pt x="1" y="426"/>
                    <a:pt x="1" y="912"/>
                  </a:cubicBezTo>
                  <a:cubicBezTo>
                    <a:pt x="1" y="1429"/>
                    <a:pt x="396" y="1824"/>
                    <a:pt x="913" y="1824"/>
                  </a:cubicBezTo>
                  <a:cubicBezTo>
                    <a:pt x="1399" y="1824"/>
                    <a:pt x="1825" y="1429"/>
                    <a:pt x="1825" y="912"/>
                  </a:cubicBezTo>
                  <a:cubicBezTo>
                    <a:pt x="1825" y="426"/>
                    <a:pt x="1399" y="0"/>
                    <a:pt x="913"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0"/>
            <p:cNvSpPr/>
            <p:nvPr/>
          </p:nvSpPr>
          <p:spPr>
            <a:xfrm>
              <a:off x="1555000" y="2925100"/>
              <a:ext cx="756125" cy="199125"/>
            </a:xfrm>
            <a:custGeom>
              <a:rect b="b" l="l" r="r" t="t"/>
              <a:pathLst>
                <a:path extrusionOk="0" h="7965" w="30245">
                  <a:moveTo>
                    <a:pt x="3983" y="1"/>
                  </a:moveTo>
                  <a:cubicBezTo>
                    <a:pt x="1764" y="1"/>
                    <a:pt x="1" y="1794"/>
                    <a:pt x="1" y="3983"/>
                  </a:cubicBezTo>
                  <a:cubicBezTo>
                    <a:pt x="1" y="6201"/>
                    <a:pt x="1764" y="7964"/>
                    <a:pt x="3983" y="7964"/>
                  </a:cubicBezTo>
                  <a:lnTo>
                    <a:pt x="26232" y="7964"/>
                  </a:lnTo>
                  <a:cubicBezTo>
                    <a:pt x="28451" y="7964"/>
                    <a:pt x="30244" y="6201"/>
                    <a:pt x="30244" y="3983"/>
                  </a:cubicBezTo>
                  <a:cubicBezTo>
                    <a:pt x="30244" y="1794"/>
                    <a:pt x="28451" y="1"/>
                    <a:pt x="26232" y="1"/>
                  </a:cubicBez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0"/>
            <p:cNvSpPr/>
            <p:nvPr/>
          </p:nvSpPr>
          <p:spPr>
            <a:xfrm>
              <a:off x="1876450" y="1741950"/>
              <a:ext cx="579825" cy="25"/>
            </a:xfrm>
            <a:custGeom>
              <a:rect b="b" l="l" r="r" t="t"/>
              <a:pathLst>
                <a:path extrusionOk="0" h="1" w="23193">
                  <a:moveTo>
                    <a:pt x="0" y="1"/>
                  </a:moveTo>
                  <a:lnTo>
                    <a:pt x="23192"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0"/>
            <p:cNvSpPr/>
            <p:nvPr/>
          </p:nvSpPr>
          <p:spPr>
            <a:xfrm>
              <a:off x="1876450" y="1741950"/>
              <a:ext cx="579825" cy="25"/>
            </a:xfrm>
            <a:custGeom>
              <a:rect b="b" l="l" r="r" t="t"/>
              <a:pathLst>
                <a:path extrusionOk="0" fill="none" h="1" w="23193">
                  <a:moveTo>
                    <a:pt x="0" y="1"/>
                  </a:moveTo>
                  <a:lnTo>
                    <a:pt x="23192" y="1"/>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00"/>
            <p:cNvSpPr/>
            <p:nvPr/>
          </p:nvSpPr>
          <p:spPr>
            <a:xfrm>
              <a:off x="1876450" y="1855950"/>
              <a:ext cx="579825" cy="25"/>
            </a:xfrm>
            <a:custGeom>
              <a:rect b="b" l="l" r="r" t="t"/>
              <a:pathLst>
                <a:path extrusionOk="0" h="1" w="23193">
                  <a:moveTo>
                    <a:pt x="0" y="0"/>
                  </a:moveTo>
                  <a:lnTo>
                    <a:pt x="23192"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00"/>
            <p:cNvSpPr/>
            <p:nvPr/>
          </p:nvSpPr>
          <p:spPr>
            <a:xfrm>
              <a:off x="1876450" y="1855950"/>
              <a:ext cx="579825" cy="25"/>
            </a:xfrm>
            <a:custGeom>
              <a:rect b="b" l="l" r="r" t="t"/>
              <a:pathLst>
                <a:path extrusionOk="0" fill="none" h="1" w="23193">
                  <a:moveTo>
                    <a:pt x="0" y="0"/>
                  </a:moveTo>
                  <a:lnTo>
                    <a:pt x="23192"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00"/>
            <p:cNvSpPr/>
            <p:nvPr/>
          </p:nvSpPr>
          <p:spPr>
            <a:xfrm>
              <a:off x="1876450" y="1969925"/>
              <a:ext cx="290300" cy="25"/>
            </a:xfrm>
            <a:custGeom>
              <a:rect b="b" l="l" r="r" t="t"/>
              <a:pathLst>
                <a:path extrusionOk="0" h="1" w="11612">
                  <a:moveTo>
                    <a:pt x="0" y="0"/>
                  </a:moveTo>
                  <a:lnTo>
                    <a:pt x="1161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00"/>
            <p:cNvSpPr/>
            <p:nvPr/>
          </p:nvSpPr>
          <p:spPr>
            <a:xfrm>
              <a:off x="1876450" y="1969925"/>
              <a:ext cx="290300" cy="25"/>
            </a:xfrm>
            <a:custGeom>
              <a:rect b="b" l="l" r="r" t="t"/>
              <a:pathLst>
                <a:path extrusionOk="0" fill="none" h="1" w="11612">
                  <a:moveTo>
                    <a:pt x="0" y="0"/>
                  </a:moveTo>
                  <a:lnTo>
                    <a:pt x="11611" y="0"/>
                  </a:lnTo>
                </a:path>
              </a:pathLst>
            </a:custGeom>
            <a:solidFill>
              <a:schemeClr val="dk2"/>
            </a:solidFill>
            <a:ln cap="rnd" cmpd="sng" w="19000">
              <a:solidFill>
                <a:schemeClr val="dk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00"/>
            <p:cNvSpPr/>
            <p:nvPr/>
          </p:nvSpPr>
          <p:spPr>
            <a:xfrm>
              <a:off x="1445575" y="1697875"/>
              <a:ext cx="315375" cy="315400"/>
            </a:xfrm>
            <a:custGeom>
              <a:rect b="b" l="l" r="r" t="t"/>
              <a:pathLst>
                <a:path extrusionOk="0" h="12616" w="12615">
                  <a:moveTo>
                    <a:pt x="1" y="1"/>
                  </a:moveTo>
                  <a:lnTo>
                    <a:pt x="1" y="12615"/>
                  </a:lnTo>
                  <a:lnTo>
                    <a:pt x="12615" y="12615"/>
                  </a:lnTo>
                  <a:lnTo>
                    <a:pt x="12615" y="1"/>
                  </a:ln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7" name="Google Shape;2677;p100"/>
          <p:cNvGrpSpPr/>
          <p:nvPr/>
        </p:nvGrpSpPr>
        <p:grpSpPr>
          <a:xfrm>
            <a:off x="7088155" y="2476292"/>
            <a:ext cx="479030" cy="637685"/>
            <a:chOff x="5025425" y="2576325"/>
            <a:chExt cx="623900" cy="830536"/>
          </a:xfrm>
        </p:grpSpPr>
        <p:sp>
          <p:nvSpPr>
            <p:cNvPr id="2678" name="Google Shape;2678;p100"/>
            <p:cNvSpPr/>
            <p:nvPr/>
          </p:nvSpPr>
          <p:spPr>
            <a:xfrm>
              <a:off x="5025425" y="2576325"/>
              <a:ext cx="623900" cy="830536"/>
            </a:xfrm>
            <a:custGeom>
              <a:rect b="b" l="l" r="r" t="t"/>
              <a:pathLst>
                <a:path extrusionOk="0" h="36475" w="24956">
                  <a:moveTo>
                    <a:pt x="3648" y="0"/>
                  </a:moveTo>
                  <a:cubicBezTo>
                    <a:pt x="1642" y="0"/>
                    <a:pt x="1" y="1642"/>
                    <a:pt x="1" y="3648"/>
                  </a:cubicBezTo>
                  <a:lnTo>
                    <a:pt x="1" y="32827"/>
                  </a:lnTo>
                  <a:cubicBezTo>
                    <a:pt x="1" y="34833"/>
                    <a:pt x="1642" y="36475"/>
                    <a:pt x="3648" y="36475"/>
                  </a:cubicBezTo>
                  <a:lnTo>
                    <a:pt x="21308" y="36475"/>
                  </a:lnTo>
                  <a:cubicBezTo>
                    <a:pt x="23345" y="36475"/>
                    <a:pt x="24956" y="34803"/>
                    <a:pt x="24956" y="32797"/>
                  </a:cubicBezTo>
                  <a:lnTo>
                    <a:pt x="24956" y="3648"/>
                  </a:lnTo>
                  <a:cubicBezTo>
                    <a:pt x="24956" y="1642"/>
                    <a:pt x="23345" y="0"/>
                    <a:pt x="21308" y="0"/>
                  </a:cubicBezTo>
                  <a:close/>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00"/>
            <p:cNvSpPr/>
            <p:nvPr/>
          </p:nvSpPr>
          <p:spPr>
            <a:xfrm>
              <a:off x="5283050" y="2776925"/>
              <a:ext cx="25" cy="298675"/>
            </a:xfrm>
            <a:custGeom>
              <a:rect b="b" l="l" r="r" t="t"/>
              <a:pathLst>
                <a:path extrusionOk="0" h="11947" w="1">
                  <a:moveTo>
                    <a:pt x="0" y="1194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00"/>
            <p:cNvSpPr/>
            <p:nvPr/>
          </p:nvSpPr>
          <p:spPr>
            <a:xfrm>
              <a:off x="5283050" y="2776925"/>
              <a:ext cx="25" cy="298675"/>
            </a:xfrm>
            <a:custGeom>
              <a:rect b="b" l="l" r="r" t="t"/>
              <a:pathLst>
                <a:path extrusionOk="0" fill="none" h="11947" w="1">
                  <a:moveTo>
                    <a:pt x="0" y="1194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00"/>
            <p:cNvSpPr/>
            <p:nvPr/>
          </p:nvSpPr>
          <p:spPr>
            <a:xfrm>
              <a:off x="5283050" y="3075575"/>
              <a:ext cx="25" cy="148950"/>
            </a:xfrm>
            <a:custGeom>
              <a:rect b="b" l="l" r="r" t="t"/>
              <a:pathLst>
                <a:path extrusionOk="0" h="5958" w="1">
                  <a:moveTo>
                    <a:pt x="0" y="5958"/>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00"/>
            <p:cNvSpPr/>
            <p:nvPr/>
          </p:nvSpPr>
          <p:spPr>
            <a:xfrm>
              <a:off x="5283050" y="3075575"/>
              <a:ext cx="25" cy="148950"/>
            </a:xfrm>
            <a:custGeom>
              <a:rect b="b" l="l" r="r" t="t"/>
              <a:pathLst>
                <a:path extrusionOk="0" fill="none" h="5958" w="1">
                  <a:moveTo>
                    <a:pt x="0" y="5958"/>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00"/>
            <p:cNvSpPr/>
            <p:nvPr/>
          </p:nvSpPr>
          <p:spPr>
            <a:xfrm>
              <a:off x="5514050" y="2681950"/>
              <a:ext cx="25" cy="386800"/>
            </a:xfrm>
            <a:custGeom>
              <a:rect b="b" l="l" r="r" t="t"/>
              <a:pathLst>
                <a:path extrusionOk="0" h="15472" w="1">
                  <a:moveTo>
                    <a:pt x="0" y="15471"/>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00"/>
            <p:cNvSpPr/>
            <p:nvPr/>
          </p:nvSpPr>
          <p:spPr>
            <a:xfrm>
              <a:off x="5514050" y="2681950"/>
              <a:ext cx="25" cy="386800"/>
            </a:xfrm>
            <a:custGeom>
              <a:rect b="b" l="l" r="r" t="t"/>
              <a:pathLst>
                <a:path extrusionOk="0" fill="none" h="15472" w="1">
                  <a:moveTo>
                    <a:pt x="0" y="15471"/>
                  </a:moveTo>
                  <a:lnTo>
                    <a:pt x="0"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00"/>
            <p:cNvSpPr/>
            <p:nvPr/>
          </p:nvSpPr>
          <p:spPr>
            <a:xfrm>
              <a:off x="5514050" y="3068725"/>
              <a:ext cx="25" cy="155800"/>
            </a:xfrm>
            <a:custGeom>
              <a:rect b="b" l="l" r="r" t="t"/>
              <a:pathLst>
                <a:path extrusionOk="0" h="6232" w="1">
                  <a:moveTo>
                    <a:pt x="0" y="6232"/>
                  </a:moveTo>
                  <a:lnTo>
                    <a:pt x="0"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0"/>
            <p:cNvSpPr/>
            <p:nvPr/>
          </p:nvSpPr>
          <p:spPr>
            <a:xfrm>
              <a:off x="5514050" y="3068725"/>
              <a:ext cx="25" cy="155800"/>
            </a:xfrm>
            <a:custGeom>
              <a:rect b="b" l="l" r="r" t="t"/>
              <a:pathLst>
                <a:path extrusionOk="0" fill="none" h="6232" w="1">
                  <a:moveTo>
                    <a:pt x="0" y="6232"/>
                  </a:moveTo>
                  <a:lnTo>
                    <a:pt x="0" y="0"/>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0"/>
            <p:cNvSpPr/>
            <p:nvPr/>
          </p:nvSpPr>
          <p:spPr>
            <a:xfrm>
              <a:off x="5406150" y="2902300"/>
              <a:ext cx="25" cy="85900"/>
            </a:xfrm>
            <a:custGeom>
              <a:rect b="b" l="l" r="r" t="t"/>
              <a:pathLst>
                <a:path extrusionOk="0" h="3436" w="1">
                  <a:moveTo>
                    <a:pt x="0" y="3436"/>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0"/>
            <p:cNvSpPr/>
            <p:nvPr/>
          </p:nvSpPr>
          <p:spPr>
            <a:xfrm>
              <a:off x="5406150" y="2902300"/>
              <a:ext cx="25" cy="85900"/>
            </a:xfrm>
            <a:custGeom>
              <a:rect b="b" l="l" r="r" t="t"/>
              <a:pathLst>
                <a:path extrusionOk="0" fill="none" h="3436" w="1">
                  <a:moveTo>
                    <a:pt x="0" y="3436"/>
                  </a:moveTo>
                  <a:lnTo>
                    <a:pt x="0" y="1"/>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0"/>
            <p:cNvSpPr/>
            <p:nvPr/>
          </p:nvSpPr>
          <p:spPr>
            <a:xfrm>
              <a:off x="5406150" y="2988175"/>
              <a:ext cx="25" cy="236350"/>
            </a:xfrm>
            <a:custGeom>
              <a:rect b="b" l="l" r="r" t="t"/>
              <a:pathLst>
                <a:path extrusionOk="0" h="9454" w="1">
                  <a:moveTo>
                    <a:pt x="0" y="9454"/>
                  </a:moveTo>
                  <a:lnTo>
                    <a:pt x="0"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0"/>
            <p:cNvSpPr/>
            <p:nvPr/>
          </p:nvSpPr>
          <p:spPr>
            <a:xfrm>
              <a:off x="5406150" y="2988175"/>
              <a:ext cx="25" cy="236350"/>
            </a:xfrm>
            <a:custGeom>
              <a:rect b="b" l="l" r="r" t="t"/>
              <a:pathLst>
                <a:path extrusionOk="0" fill="none" h="9454" w="1">
                  <a:moveTo>
                    <a:pt x="0" y="9454"/>
                  </a:moveTo>
                  <a:lnTo>
                    <a:pt x="0"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0"/>
            <p:cNvSpPr/>
            <p:nvPr/>
          </p:nvSpPr>
          <p:spPr>
            <a:xfrm>
              <a:off x="5161450" y="2837725"/>
              <a:ext cx="25" cy="150475"/>
            </a:xfrm>
            <a:custGeom>
              <a:rect b="b" l="l" r="r" t="t"/>
              <a:pathLst>
                <a:path extrusionOk="0" h="6019" w="1">
                  <a:moveTo>
                    <a:pt x="1" y="6019"/>
                  </a:moveTo>
                  <a:lnTo>
                    <a:pt x="1" y="0"/>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0"/>
            <p:cNvSpPr/>
            <p:nvPr/>
          </p:nvSpPr>
          <p:spPr>
            <a:xfrm>
              <a:off x="5161450" y="2837725"/>
              <a:ext cx="25" cy="150475"/>
            </a:xfrm>
            <a:custGeom>
              <a:rect b="b" l="l" r="r" t="t"/>
              <a:pathLst>
                <a:path extrusionOk="0" fill="none" h="6019" w="1">
                  <a:moveTo>
                    <a:pt x="1" y="6019"/>
                  </a:moveTo>
                  <a:lnTo>
                    <a:pt x="1" y="0"/>
                  </a:lnTo>
                </a:path>
              </a:pathLst>
            </a:custGeom>
            <a:noFill/>
            <a:ln cap="rnd" cmpd="sng" w="47875">
              <a:solidFill>
                <a:schemeClr val="accent3"/>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0"/>
            <p:cNvSpPr/>
            <p:nvPr/>
          </p:nvSpPr>
          <p:spPr>
            <a:xfrm>
              <a:off x="5161450" y="2988175"/>
              <a:ext cx="25" cy="236350"/>
            </a:xfrm>
            <a:custGeom>
              <a:rect b="b" l="l" r="r" t="t"/>
              <a:pathLst>
                <a:path extrusionOk="0" h="9454" w="1">
                  <a:moveTo>
                    <a:pt x="1" y="9454"/>
                  </a:moveTo>
                  <a:lnTo>
                    <a:pt x="1" y="1"/>
                  </a:lnTo>
                </a:path>
              </a:pathLst>
            </a:custGeom>
            <a:solidFill>
              <a:srgbClr val="FFFFFF"/>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0"/>
            <p:cNvSpPr/>
            <p:nvPr/>
          </p:nvSpPr>
          <p:spPr>
            <a:xfrm>
              <a:off x="5161450" y="2988175"/>
              <a:ext cx="25" cy="236350"/>
            </a:xfrm>
            <a:custGeom>
              <a:rect b="b" l="l" r="r" t="t"/>
              <a:pathLst>
                <a:path extrusionOk="0" fill="none" h="9454" w="1">
                  <a:moveTo>
                    <a:pt x="1" y="9454"/>
                  </a:moveTo>
                  <a:lnTo>
                    <a:pt x="1" y="1"/>
                  </a:lnTo>
                </a:path>
              </a:pathLst>
            </a:custGeom>
            <a:noFill/>
            <a:ln cap="rnd" cmpd="sng" w="47875">
              <a:solidFill>
                <a:schemeClr val="lt2"/>
              </a:solidFill>
              <a:prstDash val="solid"/>
              <a:round/>
              <a:headEnd len="sm" w="sm" type="none"/>
              <a:tailEnd len="sm" w="sm" type="none"/>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5" name="Google Shape;2695;p100"/>
          <p:cNvGrpSpPr/>
          <p:nvPr/>
        </p:nvGrpSpPr>
        <p:grpSpPr>
          <a:xfrm>
            <a:off x="6580307" y="3812292"/>
            <a:ext cx="740403" cy="521624"/>
            <a:chOff x="4589800" y="4667625"/>
            <a:chExt cx="964317" cy="679375"/>
          </a:xfrm>
        </p:grpSpPr>
        <p:sp>
          <p:nvSpPr>
            <p:cNvPr id="2696" name="Google Shape;2696;p100"/>
            <p:cNvSpPr/>
            <p:nvPr/>
          </p:nvSpPr>
          <p:spPr>
            <a:xfrm>
              <a:off x="4589800" y="4667625"/>
              <a:ext cx="964317" cy="679375"/>
            </a:xfrm>
            <a:custGeom>
              <a:rect b="b" l="l" r="r" t="t"/>
              <a:pathLst>
                <a:path extrusionOk="0" h="27175" w="31734">
                  <a:moveTo>
                    <a:pt x="2553" y="0"/>
                  </a:moveTo>
                  <a:cubicBezTo>
                    <a:pt x="1155" y="0"/>
                    <a:pt x="0" y="1155"/>
                    <a:pt x="0" y="2554"/>
                  </a:cubicBezTo>
                  <a:lnTo>
                    <a:pt x="0" y="24621"/>
                  </a:lnTo>
                  <a:cubicBezTo>
                    <a:pt x="0" y="26019"/>
                    <a:pt x="1155" y="27174"/>
                    <a:pt x="2553" y="27174"/>
                  </a:cubicBezTo>
                  <a:lnTo>
                    <a:pt x="29149" y="27174"/>
                  </a:lnTo>
                  <a:cubicBezTo>
                    <a:pt x="30608" y="27174"/>
                    <a:pt x="31733" y="26019"/>
                    <a:pt x="31703" y="24621"/>
                  </a:cubicBezTo>
                  <a:lnTo>
                    <a:pt x="31703" y="2554"/>
                  </a:lnTo>
                  <a:cubicBezTo>
                    <a:pt x="31703" y="1155"/>
                    <a:pt x="30548" y="0"/>
                    <a:pt x="29149" y="0"/>
                  </a:cubicBezTo>
                  <a:close/>
                </a:path>
              </a:pathLst>
            </a:custGeom>
            <a:solidFill>
              <a:schemeClr val="l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0"/>
            <p:cNvSpPr/>
            <p:nvPr/>
          </p:nvSpPr>
          <p:spPr>
            <a:xfrm>
              <a:off x="4683313" y="4830500"/>
              <a:ext cx="377800" cy="377775"/>
            </a:xfrm>
            <a:custGeom>
              <a:rect b="b" l="l" r="r" t="t"/>
              <a:pathLst>
                <a:path extrusionOk="0" h="15111" w="15112">
                  <a:moveTo>
                    <a:pt x="7573" y="0"/>
                  </a:moveTo>
                  <a:cubicBezTo>
                    <a:pt x="3403" y="0"/>
                    <a:pt x="1" y="3403"/>
                    <a:pt x="1" y="7572"/>
                  </a:cubicBezTo>
                  <a:cubicBezTo>
                    <a:pt x="1" y="11742"/>
                    <a:pt x="3403" y="15111"/>
                    <a:pt x="7573" y="15111"/>
                  </a:cubicBezTo>
                  <a:cubicBezTo>
                    <a:pt x="11742" y="15111"/>
                    <a:pt x="15111" y="11742"/>
                    <a:pt x="15111" y="7572"/>
                  </a:cubicBezTo>
                  <a:lnTo>
                    <a:pt x="7573" y="7572"/>
                  </a:lnTo>
                  <a:lnTo>
                    <a:pt x="7573" y="0"/>
                  </a:lnTo>
                  <a:close/>
                </a:path>
              </a:pathLst>
            </a:custGeom>
            <a:solidFill>
              <a:schemeClr val="accent3"/>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0"/>
            <p:cNvSpPr/>
            <p:nvPr/>
          </p:nvSpPr>
          <p:spPr>
            <a:xfrm>
              <a:off x="4911813" y="4830500"/>
              <a:ext cx="149300" cy="149300"/>
            </a:xfrm>
            <a:custGeom>
              <a:rect b="b" l="l" r="r" t="t"/>
              <a:pathLst>
                <a:path extrusionOk="0" h="5972" w="5972">
                  <a:moveTo>
                    <a:pt x="0" y="0"/>
                  </a:moveTo>
                  <a:lnTo>
                    <a:pt x="0" y="5971"/>
                  </a:lnTo>
                  <a:lnTo>
                    <a:pt x="5971" y="5971"/>
                  </a:lnTo>
                  <a:cubicBezTo>
                    <a:pt x="5971" y="2669"/>
                    <a:pt x="3303" y="0"/>
                    <a:pt x="0" y="0"/>
                  </a:cubicBezTo>
                  <a:close/>
                </a:path>
              </a:pathLst>
            </a:custGeom>
            <a:solidFill>
              <a:schemeClr val="accent5"/>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0"/>
            <p:cNvSpPr/>
            <p:nvPr/>
          </p:nvSpPr>
          <p:spPr>
            <a:xfrm>
              <a:off x="5114463" y="4846325"/>
              <a:ext cx="218500" cy="66750"/>
            </a:xfrm>
            <a:custGeom>
              <a:rect b="b" l="l" r="r" t="t"/>
              <a:pathLst>
                <a:path extrusionOk="0" h="2670" w="8740">
                  <a:moveTo>
                    <a:pt x="1334" y="1"/>
                  </a:moveTo>
                  <a:cubicBezTo>
                    <a:pt x="567" y="1"/>
                    <a:pt x="0" y="635"/>
                    <a:pt x="0" y="1335"/>
                  </a:cubicBezTo>
                  <a:cubicBezTo>
                    <a:pt x="0" y="2102"/>
                    <a:pt x="601" y="2670"/>
                    <a:pt x="1334" y="2670"/>
                  </a:cubicBezTo>
                  <a:lnTo>
                    <a:pt x="7372" y="2670"/>
                  </a:lnTo>
                  <a:cubicBezTo>
                    <a:pt x="8106" y="2670"/>
                    <a:pt x="8706" y="2036"/>
                    <a:pt x="8706" y="1335"/>
                  </a:cubicBezTo>
                  <a:cubicBezTo>
                    <a:pt x="8740" y="601"/>
                    <a:pt x="8106" y="1"/>
                    <a:pt x="7372"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0"/>
            <p:cNvSpPr/>
            <p:nvPr/>
          </p:nvSpPr>
          <p:spPr>
            <a:xfrm>
              <a:off x="5115288" y="4973925"/>
              <a:ext cx="351100" cy="66750"/>
            </a:xfrm>
            <a:custGeom>
              <a:rect b="b" l="l" r="r" t="t"/>
              <a:pathLst>
                <a:path extrusionOk="0" h="2670" w="14044">
                  <a:moveTo>
                    <a:pt x="1335" y="1"/>
                  </a:moveTo>
                  <a:cubicBezTo>
                    <a:pt x="568" y="1"/>
                    <a:pt x="1" y="601"/>
                    <a:pt x="1" y="1335"/>
                  </a:cubicBezTo>
                  <a:cubicBezTo>
                    <a:pt x="1" y="2069"/>
                    <a:pt x="634" y="2669"/>
                    <a:pt x="1335" y="2669"/>
                  </a:cubicBezTo>
                  <a:lnTo>
                    <a:pt x="12710" y="2669"/>
                  </a:lnTo>
                  <a:cubicBezTo>
                    <a:pt x="13477" y="2669"/>
                    <a:pt x="14044" y="2035"/>
                    <a:pt x="14044" y="1335"/>
                  </a:cubicBezTo>
                  <a:cubicBezTo>
                    <a:pt x="14044" y="601"/>
                    <a:pt x="13410" y="1"/>
                    <a:pt x="12710" y="1"/>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0"/>
            <p:cNvSpPr/>
            <p:nvPr/>
          </p:nvSpPr>
          <p:spPr>
            <a:xfrm>
              <a:off x="5115288" y="5101525"/>
              <a:ext cx="351100" cy="66725"/>
            </a:xfrm>
            <a:custGeom>
              <a:rect b="b" l="l" r="r" t="t"/>
              <a:pathLst>
                <a:path extrusionOk="0" h="2669" w="14044">
                  <a:moveTo>
                    <a:pt x="1335" y="0"/>
                  </a:moveTo>
                  <a:cubicBezTo>
                    <a:pt x="568" y="0"/>
                    <a:pt x="1" y="634"/>
                    <a:pt x="1" y="1335"/>
                  </a:cubicBezTo>
                  <a:cubicBezTo>
                    <a:pt x="1" y="2102"/>
                    <a:pt x="634" y="2669"/>
                    <a:pt x="1335" y="2669"/>
                  </a:cubicBezTo>
                  <a:lnTo>
                    <a:pt x="12710" y="2669"/>
                  </a:lnTo>
                  <a:cubicBezTo>
                    <a:pt x="13477" y="2669"/>
                    <a:pt x="14044" y="2068"/>
                    <a:pt x="14044" y="1335"/>
                  </a:cubicBezTo>
                  <a:cubicBezTo>
                    <a:pt x="14044" y="634"/>
                    <a:pt x="13410" y="0"/>
                    <a:pt x="12710" y="0"/>
                  </a:cubicBezTo>
                  <a:close/>
                </a:path>
              </a:pathLst>
            </a:custGeom>
            <a:solidFill>
              <a:schemeClr val="accent1"/>
            </a:solidFill>
            <a:ln>
              <a:noFill/>
            </a:ln>
            <a:effectLst>
              <a:outerShdw blurRad="71438" rotWithShape="0" algn="bl" dir="5400000" dist="28575">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2" name="Google Shape;2702;p100"/>
          <p:cNvSpPr/>
          <p:nvPr/>
        </p:nvSpPr>
        <p:spPr>
          <a:xfrm>
            <a:off x="1111550" y="2324000"/>
            <a:ext cx="2905850" cy="1871625"/>
          </a:xfrm>
          <a:custGeom>
            <a:rect b="b" l="l" r="r" t="t"/>
            <a:pathLst>
              <a:path extrusionOk="0" h="74865" w="116234">
                <a:moveTo>
                  <a:pt x="1885" y="0"/>
                </a:moveTo>
                <a:cubicBezTo>
                  <a:pt x="852" y="0"/>
                  <a:pt x="0" y="851"/>
                  <a:pt x="0" y="1854"/>
                </a:cubicBezTo>
                <a:lnTo>
                  <a:pt x="0" y="73010"/>
                </a:lnTo>
                <a:cubicBezTo>
                  <a:pt x="0" y="74013"/>
                  <a:pt x="852" y="74865"/>
                  <a:pt x="1885" y="74865"/>
                </a:cubicBezTo>
                <a:lnTo>
                  <a:pt x="114410" y="74865"/>
                </a:lnTo>
                <a:cubicBezTo>
                  <a:pt x="115443" y="74865"/>
                  <a:pt x="116234" y="74074"/>
                  <a:pt x="116234" y="73041"/>
                </a:cubicBezTo>
                <a:lnTo>
                  <a:pt x="116234" y="1854"/>
                </a:lnTo>
                <a:cubicBezTo>
                  <a:pt x="116234" y="851"/>
                  <a:pt x="115413" y="0"/>
                  <a:pt x="114380" y="0"/>
                </a:cubicBezTo>
                <a:close/>
              </a:path>
            </a:pathLst>
          </a:cu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0"/>
          <p:cNvSpPr/>
          <p:nvPr/>
        </p:nvSpPr>
        <p:spPr>
          <a:xfrm>
            <a:off x="1113075" y="2680375"/>
            <a:ext cx="2905100" cy="1516000"/>
          </a:xfrm>
          <a:custGeom>
            <a:rect b="b" l="l" r="r" t="t"/>
            <a:pathLst>
              <a:path extrusionOk="0" h="60640" w="116204">
                <a:moveTo>
                  <a:pt x="0" y="1"/>
                </a:moveTo>
                <a:lnTo>
                  <a:pt x="0" y="58786"/>
                </a:lnTo>
                <a:cubicBezTo>
                  <a:pt x="0" y="59819"/>
                  <a:pt x="821" y="60640"/>
                  <a:pt x="1854" y="60640"/>
                </a:cubicBezTo>
                <a:lnTo>
                  <a:pt x="114349" y="60640"/>
                </a:lnTo>
                <a:cubicBezTo>
                  <a:pt x="115382" y="60640"/>
                  <a:pt x="116203" y="59819"/>
                  <a:pt x="116203" y="58786"/>
                </a:cubicBezTo>
                <a:lnTo>
                  <a:pt x="116203" y="1"/>
                </a:lnTo>
                <a:close/>
              </a:path>
            </a:pathLst>
          </a:custGeom>
          <a:gradFill>
            <a:gsLst>
              <a:gs pos="0">
                <a:schemeClr val="lt1"/>
              </a:gs>
              <a:gs pos="100000">
                <a:srgbClr val="66BEE9">
                  <a:alpha val="34509"/>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00"/>
          <p:cNvSpPr/>
          <p:nvPr/>
        </p:nvSpPr>
        <p:spPr>
          <a:xfrm>
            <a:off x="3105500" y="2859725"/>
            <a:ext cx="772075" cy="1101850"/>
          </a:xfrm>
          <a:custGeom>
            <a:rect b="b" l="l" r="r" t="t"/>
            <a:pathLst>
              <a:path extrusionOk="0" h="44074" w="30883">
                <a:moveTo>
                  <a:pt x="30093" y="44074"/>
                </a:moveTo>
                <a:lnTo>
                  <a:pt x="791" y="44074"/>
                </a:lnTo>
                <a:cubicBezTo>
                  <a:pt x="335" y="44074"/>
                  <a:pt x="1" y="43709"/>
                  <a:pt x="1" y="43283"/>
                </a:cubicBezTo>
                <a:lnTo>
                  <a:pt x="1" y="821"/>
                </a:lnTo>
                <a:cubicBezTo>
                  <a:pt x="1" y="365"/>
                  <a:pt x="366" y="0"/>
                  <a:pt x="791" y="0"/>
                </a:cubicBezTo>
                <a:lnTo>
                  <a:pt x="30093" y="0"/>
                </a:lnTo>
                <a:cubicBezTo>
                  <a:pt x="30548" y="0"/>
                  <a:pt x="30883" y="395"/>
                  <a:pt x="30883" y="821"/>
                </a:cubicBezTo>
                <a:lnTo>
                  <a:pt x="30883" y="43283"/>
                </a:lnTo>
                <a:cubicBezTo>
                  <a:pt x="30883" y="43739"/>
                  <a:pt x="30518" y="44074"/>
                  <a:pt x="30093" y="4407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00"/>
          <p:cNvSpPr/>
          <p:nvPr/>
        </p:nvSpPr>
        <p:spPr>
          <a:xfrm>
            <a:off x="3109300" y="2865025"/>
            <a:ext cx="762975" cy="1092000"/>
          </a:xfrm>
          <a:custGeom>
            <a:rect b="b" l="l" r="r" t="t"/>
            <a:pathLst>
              <a:path extrusionOk="0" h="43680" w="30519">
                <a:moveTo>
                  <a:pt x="609" y="1"/>
                </a:moveTo>
                <a:cubicBezTo>
                  <a:pt x="274" y="1"/>
                  <a:pt x="1" y="244"/>
                  <a:pt x="1" y="609"/>
                </a:cubicBezTo>
                <a:lnTo>
                  <a:pt x="1" y="43071"/>
                </a:lnTo>
                <a:cubicBezTo>
                  <a:pt x="1" y="43406"/>
                  <a:pt x="274" y="43679"/>
                  <a:pt x="609" y="43679"/>
                </a:cubicBezTo>
                <a:lnTo>
                  <a:pt x="29910" y="43679"/>
                </a:lnTo>
                <a:cubicBezTo>
                  <a:pt x="30245" y="43679"/>
                  <a:pt x="30518" y="43406"/>
                  <a:pt x="30518" y="43071"/>
                </a:cubicBezTo>
                <a:lnTo>
                  <a:pt x="30518" y="609"/>
                </a:lnTo>
                <a:cubicBezTo>
                  <a:pt x="30518" y="244"/>
                  <a:pt x="30245" y="1"/>
                  <a:pt x="29910"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00"/>
          <p:cNvSpPr/>
          <p:nvPr/>
        </p:nvSpPr>
        <p:spPr>
          <a:xfrm>
            <a:off x="3210375" y="3517775"/>
            <a:ext cx="560825" cy="40300"/>
          </a:xfrm>
          <a:custGeom>
            <a:rect b="b" l="l" r="r" t="t"/>
            <a:pathLst>
              <a:path extrusionOk="0" h="1612" w="22433">
                <a:moveTo>
                  <a:pt x="791" y="1"/>
                </a:moveTo>
                <a:cubicBezTo>
                  <a:pt x="335" y="1"/>
                  <a:pt x="0" y="396"/>
                  <a:pt x="0" y="821"/>
                </a:cubicBezTo>
                <a:cubicBezTo>
                  <a:pt x="0" y="1277"/>
                  <a:pt x="365" y="1612"/>
                  <a:pt x="791" y="1612"/>
                </a:cubicBezTo>
                <a:lnTo>
                  <a:pt x="21642" y="1612"/>
                </a:lnTo>
                <a:cubicBezTo>
                  <a:pt x="22098" y="1612"/>
                  <a:pt x="22432" y="1277"/>
                  <a:pt x="22432" y="821"/>
                </a:cubicBezTo>
                <a:cubicBezTo>
                  <a:pt x="22432" y="36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00"/>
          <p:cNvSpPr/>
          <p:nvPr/>
        </p:nvSpPr>
        <p:spPr>
          <a:xfrm>
            <a:off x="3211125" y="3817925"/>
            <a:ext cx="266750" cy="40300"/>
          </a:xfrm>
          <a:custGeom>
            <a:rect b="b" l="l" r="r" t="t"/>
            <a:pathLst>
              <a:path extrusionOk="0" h="1612" w="10670">
                <a:moveTo>
                  <a:pt x="791" y="1"/>
                </a:moveTo>
                <a:cubicBezTo>
                  <a:pt x="335" y="1"/>
                  <a:pt x="1" y="396"/>
                  <a:pt x="1" y="822"/>
                </a:cubicBezTo>
                <a:cubicBezTo>
                  <a:pt x="1" y="1278"/>
                  <a:pt x="366" y="1612"/>
                  <a:pt x="791" y="1612"/>
                </a:cubicBezTo>
                <a:lnTo>
                  <a:pt x="9879" y="1612"/>
                </a:lnTo>
                <a:cubicBezTo>
                  <a:pt x="10275" y="1612"/>
                  <a:pt x="10670" y="1247"/>
                  <a:pt x="10670" y="822"/>
                </a:cubicBezTo>
                <a:cubicBezTo>
                  <a:pt x="10670" y="366"/>
                  <a:pt x="10305" y="1"/>
                  <a:pt x="9879"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00"/>
          <p:cNvSpPr/>
          <p:nvPr/>
        </p:nvSpPr>
        <p:spPr>
          <a:xfrm>
            <a:off x="3210375" y="3618075"/>
            <a:ext cx="560825" cy="39550"/>
          </a:xfrm>
          <a:custGeom>
            <a:rect b="b" l="l" r="r" t="t"/>
            <a:pathLst>
              <a:path extrusionOk="0" h="1582" w="22433">
                <a:moveTo>
                  <a:pt x="791" y="1"/>
                </a:moveTo>
                <a:cubicBezTo>
                  <a:pt x="335" y="1"/>
                  <a:pt x="0" y="366"/>
                  <a:pt x="0" y="791"/>
                </a:cubicBezTo>
                <a:cubicBezTo>
                  <a:pt x="0" y="1247"/>
                  <a:pt x="365" y="1581"/>
                  <a:pt x="791" y="1581"/>
                </a:cubicBezTo>
                <a:lnTo>
                  <a:pt x="21642" y="1581"/>
                </a:lnTo>
                <a:cubicBezTo>
                  <a:pt x="22098" y="1581"/>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0"/>
          <p:cNvSpPr/>
          <p:nvPr/>
        </p:nvSpPr>
        <p:spPr>
          <a:xfrm>
            <a:off x="3210375" y="3717625"/>
            <a:ext cx="560825" cy="40300"/>
          </a:xfrm>
          <a:custGeom>
            <a:rect b="b" l="l" r="r" t="t"/>
            <a:pathLst>
              <a:path extrusionOk="0" h="1612" w="22433">
                <a:moveTo>
                  <a:pt x="791" y="1"/>
                </a:moveTo>
                <a:cubicBezTo>
                  <a:pt x="335" y="1"/>
                  <a:pt x="0" y="365"/>
                  <a:pt x="0" y="791"/>
                </a:cubicBezTo>
                <a:cubicBezTo>
                  <a:pt x="0" y="1247"/>
                  <a:pt x="365" y="1612"/>
                  <a:pt x="791" y="1612"/>
                </a:cubicBezTo>
                <a:lnTo>
                  <a:pt x="21642" y="1612"/>
                </a:lnTo>
                <a:cubicBezTo>
                  <a:pt x="22098" y="1612"/>
                  <a:pt x="22432" y="1247"/>
                  <a:pt x="22432" y="791"/>
                </a:cubicBezTo>
                <a:cubicBezTo>
                  <a:pt x="22432" y="335"/>
                  <a:pt x="22068" y="1"/>
                  <a:pt x="21642" y="1"/>
                </a:cubicBezTo>
                <a:close/>
              </a:path>
            </a:pathLst>
          </a:custGeom>
          <a:solidFill>
            <a:schemeClr val="dk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0"/>
          <p:cNvSpPr/>
          <p:nvPr/>
        </p:nvSpPr>
        <p:spPr>
          <a:xfrm>
            <a:off x="314425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0"/>
          <p:cNvSpPr/>
          <p:nvPr/>
        </p:nvSpPr>
        <p:spPr>
          <a:xfrm>
            <a:off x="3217200" y="2892400"/>
            <a:ext cx="36500" cy="35725"/>
          </a:xfrm>
          <a:custGeom>
            <a:rect b="b" l="l" r="r" t="t"/>
            <a:pathLst>
              <a:path extrusionOk="0" h="1429" w="1460">
                <a:moveTo>
                  <a:pt x="730" y="0"/>
                </a:moveTo>
                <a:cubicBezTo>
                  <a:pt x="335" y="0"/>
                  <a:pt x="1" y="304"/>
                  <a:pt x="1" y="730"/>
                </a:cubicBezTo>
                <a:cubicBezTo>
                  <a:pt x="1" y="1125"/>
                  <a:pt x="335" y="1429"/>
                  <a:pt x="730" y="1429"/>
                </a:cubicBezTo>
                <a:cubicBezTo>
                  <a:pt x="1126" y="1429"/>
                  <a:pt x="1460" y="1125"/>
                  <a:pt x="1460" y="730"/>
                </a:cubicBezTo>
                <a:cubicBezTo>
                  <a:pt x="1460"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0"/>
          <p:cNvSpPr/>
          <p:nvPr/>
        </p:nvSpPr>
        <p:spPr>
          <a:xfrm>
            <a:off x="3292450" y="2892400"/>
            <a:ext cx="36500" cy="35725"/>
          </a:xfrm>
          <a:custGeom>
            <a:rect b="b" l="l" r="r" t="t"/>
            <a:pathLst>
              <a:path extrusionOk="0" h="1429" w="1460">
                <a:moveTo>
                  <a:pt x="730" y="0"/>
                </a:moveTo>
                <a:cubicBezTo>
                  <a:pt x="365" y="0"/>
                  <a:pt x="0" y="304"/>
                  <a:pt x="0" y="730"/>
                </a:cubicBezTo>
                <a:cubicBezTo>
                  <a:pt x="0" y="1094"/>
                  <a:pt x="304" y="1429"/>
                  <a:pt x="730" y="1429"/>
                </a:cubicBezTo>
                <a:cubicBezTo>
                  <a:pt x="1125" y="1429"/>
                  <a:pt x="1459" y="1125"/>
                  <a:pt x="1459" y="730"/>
                </a:cubicBezTo>
                <a:cubicBezTo>
                  <a:pt x="1459" y="304"/>
                  <a:pt x="1125"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0"/>
          <p:cNvSpPr/>
          <p:nvPr/>
        </p:nvSpPr>
        <p:spPr>
          <a:xfrm>
            <a:off x="3144250" y="2958500"/>
            <a:ext cx="693825" cy="478750"/>
          </a:xfrm>
          <a:custGeom>
            <a:rect b="b" l="l" r="r" t="t"/>
            <a:pathLst>
              <a:path extrusionOk="0" h="19150" w="27753">
                <a:moveTo>
                  <a:pt x="1" y="1"/>
                </a:moveTo>
                <a:lnTo>
                  <a:pt x="1" y="19150"/>
                </a:lnTo>
                <a:lnTo>
                  <a:pt x="27752" y="19150"/>
                </a:lnTo>
                <a:lnTo>
                  <a:pt x="27752" y="1"/>
                </a:lnTo>
                <a:close/>
              </a:path>
            </a:pathLst>
          </a:custGeom>
          <a:solidFill>
            <a:srgbClr val="FFFFFF"/>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0"/>
          <p:cNvSpPr/>
          <p:nvPr/>
        </p:nvSpPr>
        <p:spPr>
          <a:xfrm>
            <a:off x="3144250" y="3017025"/>
            <a:ext cx="694575" cy="421750"/>
          </a:xfrm>
          <a:custGeom>
            <a:rect b="b" l="l" r="r" t="t"/>
            <a:pathLst>
              <a:path extrusionOk="0" h="16870" w="27783">
                <a:moveTo>
                  <a:pt x="5928" y="0"/>
                </a:moveTo>
                <a:lnTo>
                  <a:pt x="1" y="6231"/>
                </a:lnTo>
                <a:lnTo>
                  <a:pt x="1" y="16870"/>
                </a:lnTo>
                <a:lnTo>
                  <a:pt x="27783" y="16809"/>
                </a:lnTo>
                <a:lnTo>
                  <a:pt x="27752" y="11733"/>
                </a:lnTo>
                <a:lnTo>
                  <a:pt x="23679" y="7386"/>
                </a:lnTo>
                <a:lnTo>
                  <a:pt x="18330" y="13009"/>
                </a:lnTo>
                <a:lnTo>
                  <a:pt x="17874" y="12553"/>
                </a:lnTo>
                <a:lnTo>
                  <a:pt x="5928" y="0"/>
                </a:lnTo>
                <a:close/>
              </a:path>
            </a:pathLst>
          </a:custGeom>
          <a:solidFill>
            <a:schemeClr val="lt2"/>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0"/>
          <p:cNvSpPr/>
          <p:nvPr/>
        </p:nvSpPr>
        <p:spPr>
          <a:xfrm>
            <a:off x="3525725" y="3051975"/>
            <a:ext cx="145925" cy="145925"/>
          </a:xfrm>
          <a:custGeom>
            <a:rect b="b" l="l" r="r" t="t"/>
            <a:pathLst>
              <a:path extrusionOk="0" h="5837" w="5837">
                <a:moveTo>
                  <a:pt x="2919" y="0"/>
                </a:moveTo>
                <a:cubicBezTo>
                  <a:pt x="1308" y="0"/>
                  <a:pt x="1" y="1307"/>
                  <a:pt x="1" y="2918"/>
                </a:cubicBezTo>
                <a:cubicBezTo>
                  <a:pt x="1" y="4529"/>
                  <a:pt x="1308" y="5836"/>
                  <a:pt x="2919" y="5836"/>
                </a:cubicBezTo>
                <a:cubicBezTo>
                  <a:pt x="4530" y="5836"/>
                  <a:pt x="5837" y="4529"/>
                  <a:pt x="5837" y="2918"/>
                </a:cubicBezTo>
                <a:cubicBezTo>
                  <a:pt x="5837" y="1307"/>
                  <a:pt x="4530" y="0"/>
                  <a:pt x="2919" y="0"/>
                </a:cubicBezTo>
                <a:close/>
              </a:path>
            </a:pathLst>
          </a:custGeom>
          <a:solidFill>
            <a:schemeClr val="accent1"/>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0"/>
          <p:cNvSpPr/>
          <p:nvPr/>
        </p:nvSpPr>
        <p:spPr>
          <a:xfrm>
            <a:off x="1239200" y="2500300"/>
            <a:ext cx="2652050" cy="102625"/>
          </a:xfrm>
          <a:custGeom>
            <a:rect b="b" l="l" r="r" t="t"/>
            <a:pathLst>
              <a:path extrusionOk="0" h="4105" w="106082">
                <a:moveTo>
                  <a:pt x="2037" y="0"/>
                </a:moveTo>
                <a:cubicBezTo>
                  <a:pt x="913" y="0"/>
                  <a:pt x="1" y="912"/>
                  <a:pt x="1" y="2037"/>
                </a:cubicBezTo>
                <a:cubicBezTo>
                  <a:pt x="1" y="3173"/>
                  <a:pt x="884" y="4104"/>
                  <a:pt x="1985" y="4104"/>
                </a:cubicBezTo>
                <a:cubicBezTo>
                  <a:pt x="2002" y="4104"/>
                  <a:pt x="2020" y="4104"/>
                  <a:pt x="2037" y="4103"/>
                </a:cubicBezTo>
                <a:lnTo>
                  <a:pt x="104015" y="4103"/>
                </a:lnTo>
                <a:cubicBezTo>
                  <a:pt x="105170" y="4103"/>
                  <a:pt x="106082" y="3192"/>
                  <a:pt x="106082" y="2037"/>
                </a:cubicBezTo>
                <a:cubicBezTo>
                  <a:pt x="106082" y="912"/>
                  <a:pt x="105170" y="0"/>
                  <a:pt x="104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0"/>
          <p:cNvSpPr/>
          <p:nvPr/>
        </p:nvSpPr>
        <p:spPr>
          <a:xfrm>
            <a:off x="1233125" y="2391625"/>
            <a:ext cx="47900" cy="47900"/>
          </a:xfrm>
          <a:custGeom>
            <a:rect b="b" l="l" r="r" t="t"/>
            <a:pathLst>
              <a:path extrusionOk="0" h="1916" w="1916">
                <a:moveTo>
                  <a:pt x="973" y="0"/>
                </a:moveTo>
                <a:cubicBezTo>
                  <a:pt x="426" y="0"/>
                  <a:pt x="1" y="426"/>
                  <a:pt x="1" y="943"/>
                </a:cubicBezTo>
                <a:cubicBezTo>
                  <a:pt x="1" y="1490"/>
                  <a:pt x="426" y="1915"/>
                  <a:pt x="973" y="1915"/>
                </a:cubicBezTo>
                <a:cubicBezTo>
                  <a:pt x="1490" y="1915"/>
                  <a:pt x="1916" y="1490"/>
                  <a:pt x="1916" y="943"/>
                </a:cubicBezTo>
                <a:cubicBezTo>
                  <a:pt x="1916" y="456"/>
                  <a:pt x="1490" y="31"/>
                  <a:pt x="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0"/>
          <p:cNvSpPr/>
          <p:nvPr/>
        </p:nvSpPr>
        <p:spPr>
          <a:xfrm>
            <a:off x="1326600" y="2391625"/>
            <a:ext cx="47125" cy="47900"/>
          </a:xfrm>
          <a:custGeom>
            <a:rect b="b" l="l" r="r" t="t"/>
            <a:pathLst>
              <a:path extrusionOk="0" h="1916" w="1885">
                <a:moveTo>
                  <a:pt x="943" y="0"/>
                </a:moveTo>
                <a:cubicBezTo>
                  <a:pt x="426" y="0"/>
                  <a:pt x="0" y="426"/>
                  <a:pt x="0" y="943"/>
                </a:cubicBezTo>
                <a:cubicBezTo>
                  <a:pt x="0" y="1490"/>
                  <a:pt x="426" y="1915"/>
                  <a:pt x="943" y="1915"/>
                </a:cubicBezTo>
                <a:cubicBezTo>
                  <a:pt x="1490" y="1915"/>
                  <a:pt x="1885" y="1490"/>
                  <a:pt x="1885" y="943"/>
                </a:cubicBezTo>
                <a:cubicBezTo>
                  <a:pt x="1885" y="456"/>
                  <a:pt x="1490" y="31"/>
                  <a:pt x="9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0"/>
          <p:cNvSpPr/>
          <p:nvPr/>
        </p:nvSpPr>
        <p:spPr>
          <a:xfrm>
            <a:off x="1420825" y="2391625"/>
            <a:ext cx="47150" cy="47900"/>
          </a:xfrm>
          <a:custGeom>
            <a:rect b="b" l="l" r="r" t="t"/>
            <a:pathLst>
              <a:path extrusionOk="0" h="1916" w="1886">
                <a:moveTo>
                  <a:pt x="943" y="0"/>
                </a:moveTo>
                <a:cubicBezTo>
                  <a:pt x="396" y="0"/>
                  <a:pt x="1" y="426"/>
                  <a:pt x="1" y="943"/>
                </a:cubicBezTo>
                <a:cubicBezTo>
                  <a:pt x="1" y="1490"/>
                  <a:pt x="396" y="1915"/>
                  <a:pt x="943" y="1915"/>
                </a:cubicBezTo>
                <a:cubicBezTo>
                  <a:pt x="1460" y="1915"/>
                  <a:pt x="1885" y="1490"/>
                  <a:pt x="1885" y="943"/>
                </a:cubicBezTo>
                <a:cubicBezTo>
                  <a:pt x="1885" y="456"/>
                  <a:pt x="1460" y="31"/>
                  <a:pt x="9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0"/>
          <p:cNvSpPr/>
          <p:nvPr/>
        </p:nvSpPr>
        <p:spPr>
          <a:xfrm>
            <a:off x="1296200" y="2538275"/>
            <a:ext cx="1129225" cy="28150"/>
          </a:xfrm>
          <a:custGeom>
            <a:rect b="b" l="l" r="r" t="t"/>
            <a:pathLst>
              <a:path extrusionOk="0" h="1126" w="45169">
                <a:moveTo>
                  <a:pt x="578" y="1"/>
                </a:moveTo>
                <a:cubicBezTo>
                  <a:pt x="274" y="1"/>
                  <a:pt x="1" y="214"/>
                  <a:pt x="1" y="548"/>
                </a:cubicBezTo>
                <a:cubicBezTo>
                  <a:pt x="1" y="852"/>
                  <a:pt x="213" y="1125"/>
                  <a:pt x="578" y="1125"/>
                </a:cubicBezTo>
                <a:lnTo>
                  <a:pt x="44561" y="1125"/>
                </a:lnTo>
                <a:cubicBezTo>
                  <a:pt x="44895" y="1125"/>
                  <a:pt x="45169" y="852"/>
                  <a:pt x="45138" y="548"/>
                </a:cubicBezTo>
                <a:cubicBezTo>
                  <a:pt x="45138" y="244"/>
                  <a:pt x="44895" y="1"/>
                  <a:pt x="44561"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0"/>
          <p:cNvSpPr/>
          <p:nvPr/>
        </p:nvSpPr>
        <p:spPr>
          <a:xfrm>
            <a:off x="2499875" y="2538275"/>
            <a:ext cx="473425" cy="28150"/>
          </a:xfrm>
          <a:custGeom>
            <a:rect b="b" l="l" r="r" t="t"/>
            <a:pathLst>
              <a:path extrusionOk="0" h="1126" w="18937">
                <a:moveTo>
                  <a:pt x="548" y="1"/>
                </a:moveTo>
                <a:cubicBezTo>
                  <a:pt x="244" y="1"/>
                  <a:pt x="0" y="214"/>
                  <a:pt x="0" y="548"/>
                </a:cubicBezTo>
                <a:cubicBezTo>
                  <a:pt x="0" y="852"/>
                  <a:pt x="213" y="1125"/>
                  <a:pt x="548" y="1125"/>
                </a:cubicBezTo>
                <a:lnTo>
                  <a:pt x="18329" y="1125"/>
                </a:lnTo>
                <a:cubicBezTo>
                  <a:pt x="18694" y="1125"/>
                  <a:pt x="18937" y="852"/>
                  <a:pt x="18907" y="548"/>
                </a:cubicBezTo>
                <a:cubicBezTo>
                  <a:pt x="18907" y="244"/>
                  <a:pt x="18694" y="1"/>
                  <a:pt x="18329" y="1"/>
                </a:cubicBez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0"/>
          <p:cNvSpPr/>
          <p:nvPr/>
        </p:nvSpPr>
        <p:spPr>
          <a:xfrm>
            <a:off x="967925" y="2859725"/>
            <a:ext cx="1102625" cy="1101850"/>
          </a:xfrm>
          <a:custGeom>
            <a:rect b="b" l="l" r="r" t="t"/>
            <a:pathLst>
              <a:path extrusionOk="0" h="44074" w="44105">
                <a:moveTo>
                  <a:pt x="821" y="0"/>
                </a:moveTo>
                <a:cubicBezTo>
                  <a:pt x="396" y="0"/>
                  <a:pt x="1" y="365"/>
                  <a:pt x="1" y="821"/>
                </a:cubicBezTo>
                <a:lnTo>
                  <a:pt x="1" y="43283"/>
                </a:lnTo>
                <a:cubicBezTo>
                  <a:pt x="1" y="43709"/>
                  <a:pt x="365" y="44074"/>
                  <a:pt x="821" y="44074"/>
                </a:cubicBezTo>
                <a:lnTo>
                  <a:pt x="43284" y="44074"/>
                </a:lnTo>
                <a:cubicBezTo>
                  <a:pt x="43710" y="44074"/>
                  <a:pt x="44105" y="43739"/>
                  <a:pt x="44105" y="43283"/>
                </a:cubicBezTo>
                <a:lnTo>
                  <a:pt x="44105" y="821"/>
                </a:lnTo>
                <a:cubicBezTo>
                  <a:pt x="44105" y="395"/>
                  <a:pt x="43740" y="0"/>
                  <a:pt x="43284" y="0"/>
                </a:cubicBezTo>
                <a:close/>
              </a:path>
            </a:pathLst>
          </a:custGeom>
          <a:solidFill>
            <a:schemeClr val="lt1"/>
          </a:solidFill>
          <a:ln>
            <a:noFill/>
          </a:ln>
          <a:effectLst>
            <a:outerShdw blurRad="57150" rotWithShape="0" algn="bl" dir="5400000" dist="476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00"/>
          <p:cNvSpPr/>
          <p:nvPr/>
        </p:nvSpPr>
        <p:spPr>
          <a:xfrm>
            <a:off x="987675" y="3438750"/>
            <a:ext cx="1062375" cy="503825"/>
          </a:xfrm>
          <a:custGeom>
            <a:rect b="b" l="l" r="r" t="t"/>
            <a:pathLst>
              <a:path extrusionOk="0" h="20153" w="42495">
                <a:moveTo>
                  <a:pt x="1" y="1"/>
                </a:moveTo>
                <a:lnTo>
                  <a:pt x="31" y="20153"/>
                </a:lnTo>
                <a:lnTo>
                  <a:pt x="42494" y="20153"/>
                </a:lnTo>
                <a:lnTo>
                  <a:pt x="42494" y="20122"/>
                </a:lnTo>
                <a:lnTo>
                  <a:pt x="42494" y="1"/>
                </a:lnTo>
                <a:close/>
              </a:path>
            </a:pathLst>
          </a:custGeom>
          <a:gradFill>
            <a:gsLst>
              <a:gs pos="0">
                <a:schemeClr val="lt1"/>
              </a:gs>
              <a:gs pos="100000">
                <a:srgbClr val="F9F8FF">
                  <a:alpha val="86666"/>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00"/>
          <p:cNvSpPr/>
          <p:nvPr/>
        </p:nvSpPr>
        <p:spPr>
          <a:xfrm>
            <a:off x="987675" y="2880225"/>
            <a:ext cx="1062375" cy="558550"/>
          </a:xfrm>
          <a:custGeom>
            <a:rect b="b" l="l" r="r" t="t"/>
            <a:pathLst>
              <a:path extrusionOk="0" h="22342" w="42495">
                <a:moveTo>
                  <a:pt x="1" y="1"/>
                </a:moveTo>
                <a:lnTo>
                  <a:pt x="31" y="22342"/>
                </a:lnTo>
                <a:lnTo>
                  <a:pt x="42494" y="22342"/>
                </a:lnTo>
                <a:lnTo>
                  <a:pt x="42494" y="1"/>
                </a:lnTo>
                <a:close/>
              </a:path>
            </a:pathLst>
          </a:custGeom>
          <a:gradFill>
            <a:gsLst>
              <a:gs pos="0">
                <a:srgbClr val="66BEE9">
                  <a:alpha val="34509"/>
                </a:srgbClr>
              </a:gs>
              <a:gs pos="100000">
                <a:schemeClr val="lt2"/>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0"/>
          <p:cNvSpPr/>
          <p:nvPr/>
        </p:nvSpPr>
        <p:spPr>
          <a:xfrm>
            <a:off x="1460350" y="3007900"/>
            <a:ext cx="212025" cy="294850"/>
          </a:xfrm>
          <a:custGeom>
            <a:rect b="b" l="l" r="r" t="t"/>
            <a:pathLst>
              <a:path extrusionOk="0" h="11794" w="8481">
                <a:moveTo>
                  <a:pt x="3496" y="0"/>
                </a:moveTo>
                <a:cubicBezTo>
                  <a:pt x="3161" y="0"/>
                  <a:pt x="2888" y="274"/>
                  <a:pt x="2888" y="608"/>
                </a:cubicBezTo>
                <a:lnTo>
                  <a:pt x="2888" y="1733"/>
                </a:lnTo>
                <a:lnTo>
                  <a:pt x="91" y="5411"/>
                </a:lnTo>
                <a:cubicBezTo>
                  <a:pt x="31" y="5471"/>
                  <a:pt x="0" y="5563"/>
                  <a:pt x="0" y="5623"/>
                </a:cubicBezTo>
                <a:lnTo>
                  <a:pt x="0" y="11399"/>
                </a:lnTo>
                <a:cubicBezTo>
                  <a:pt x="0" y="11642"/>
                  <a:pt x="152" y="11794"/>
                  <a:pt x="395" y="11794"/>
                </a:cubicBezTo>
                <a:lnTo>
                  <a:pt x="6870" y="11794"/>
                </a:lnTo>
                <a:cubicBezTo>
                  <a:pt x="7325" y="11794"/>
                  <a:pt x="7721" y="11399"/>
                  <a:pt x="7721" y="10943"/>
                </a:cubicBezTo>
                <a:cubicBezTo>
                  <a:pt x="7721" y="10487"/>
                  <a:pt x="7325" y="10122"/>
                  <a:pt x="6870" y="10122"/>
                </a:cubicBezTo>
                <a:lnTo>
                  <a:pt x="7173" y="10122"/>
                </a:lnTo>
                <a:cubicBezTo>
                  <a:pt x="7690" y="10122"/>
                  <a:pt x="8085" y="9696"/>
                  <a:pt x="8085" y="9210"/>
                </a:cubicBezTo>
                <a:cubicBezTo>
                  <a:pt x="8085" y="8724"/>
                  <a:pt x="7690" y="8298"/>
                  <a:pt x="7173" y="8298"/>
                </a:cubicBezTo>
                <a:lnTo>
                  <a:pt x="7325" y="8298"/>
                </a:lnTo>
                <a:cubicBezTo>
                  <a:pt x="7873" y="8298"/>
                  <a:pt x="8298" y="7873"/>
                  <a:pt x="8298" y="7356"/>
                </a:cubicBezTo>
                <a:cubicBezTo>
                  <a:pt x="8298" y="6809"/>
                  <a:pt x="7873" y="6383"/>
                  <a:pt x="7325" y="6383"/>
                </a:cubicBezTo>
                <a:lnTo>
                  <a:pt x="7477" y="6383"/>
                </a:lnTo>
                <a:cubicBezTo>
                  <a:pt x="7541" y="6397"/>
                  <a:pt x="7604" y="6403"/>
                  <a:pt x="7663" y="6403"/>
                </a:cubicBezTo>
                <a:cubicBezTo>
                  <a:pt x="8144" y="6403"/>
                  <a:pt x="8481" y="5992"/>
                  <a:pt x="8481" y="5532"/>
                </a:cubicBezTo>
                <a:cubicBezTo>
                  <a:pt x="8481" y="4985"/>
                  <a:pt x="8025" y="4529"/>
                  <a:pt x="7477" y="4529"/>
                </a:cubicBezTo>
                <a:lnTo>
                  <a:pt x="3982" y="4529"/>
                </a:lnTo>
                <a:cubicBezTo>
                  <a:pt x="4529" y="3739"/>
                  <a:pt x="4803" y="2797"/>
                  <a:pt x="4803" y="1794"/>
                </a:cubicBezTo>
                <a:lnTo>
                  <a:pt x="4803" y="1307"/>
                </a:lnTo>
                <a:cubicBezTo>
                  <a:pt x="4803" y="578"/>
                  <a:pt x="4225" y="0"/>
                  <a:pt x="3496" y="0"/>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0"/>
          <p:cNvSpPr/>
          <p:nvPr/>
        </p:nvSpPr>
        <p:spPr>
          <a:xfrm>
            <a:off x="1365350" y="3137825"/>
            <a:ext cx="80575" cy="190775"/>
          </a:xfrm>
          <a:custGeom>
            <a:rect b="b" l="l" r="r" t="t"/>
            <a:pathLst>
              <a:path extrusionOk="0" h="7631" w="3223">
                <a:moveTo>
                  <a:pt x="487" y="1"/>
                </a:moveTo>
                <a:cubicBezTo>
                  <a:pt x="244" y="1"/>
                  <a:pt x="1" y="244"/>
                  <a:pt x="1" y="518"/>
                </a:cubicBezTo>
                <a:lnTo>
                  <a:pt x="1" y="7113"/>
                </a:lnTo>
                <a:cubicBezTo>
                  <a:pt x="1" y="7387"/>
                  <a:pt x="244" y="7630"/>
                  <a:pt x="487" y="7630"/>
                </a:cubicBezTo>
                <a:lnTo>
                  <a:pt x="2706" y="7630"/>
                </a:lnTo>
                <a:cubicBezTo>
                  <a:pt x="3010" y="7630"/>
                  <a:pt x="3223" y="7387"/>
                  <a:pt x="3192" y="7113"/>
                </a:cubicBezTo>
                <a:lnTo>
                  <a:pt x="3192" y="518"/>
                </a:lnTo>
                <a:cubicBezTo>
                  <a:pt x="3192" y="244"/>
                  <a:pt x="2979" y="1"/>
                  <a:pt x="2706" y="1"/>
                </a:cubicBezTo>
                <a:close/>
              </a:path>
            </a:pathLst>
          </a:custGeom>
          <a:gradFill>
            <a:gsLst>
              <a:gs pos="0">
                <a:schemeClr val="lt1"/>
              </a:gs>
              <a:gs pos="100000">
                <a:srgbClr val="F9F8FF">
                  <a:alpha val="86666"/>
                </a:srgbClr>
              </a:gs>
            </a:gsLst>
            <a:lin ang="5400700"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00"/>
          <p:cNvSpPr/>
          <p:nvPr/>
        </p:nvSpPr>
        <p:spPr>
          <a:xfrm>
            <a:off x="1208050" y="3532225"/>
            <a:ext cx="66150" cy="66900"/>
          </a:xfrm>
          <a:custGeom>
            <a:rect b="b" l="l" r="r" t="t"/>
            <a:pathLst>
              <a:path extrusionOk="0" h="2676" w="2646">
                <a:moveTo>
                  <a:pt x="1308" y="0"/>
                </a:moveTo>
                <a:cubicBezTo>
                  <a:pt x="609" y="0"/>
                  <a:pt x="1" y="608"/>
                  <a:pt x="1" y="1338"/>
                </a:cubicBezTo>
                <a:cubicBezTo>
                  <a:pt x="1" y="2067"/>
                  <a:pt x="609" y="2675"/>
                  <a:pt x="1308" y="2675"/>
                </a:cubicBezTo>
                <a:cubicBezTo>
                  <a:pt x="2037" y="2675"/>
                  <a:pt x="2645" y="2067"/>
                  <a:pt x="2645" y="1338"/>
                </a:cubicBezTo>
                <a:cubicBezTo>
                  <a:pt x="2645" y="57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00"/>
          <p:cNvSpPr/>
          <p:nvPr/>
        </p:nvSpPr>
        <p:spPr>
          <a:xfrm>
            <a:off x="1319750" y="3547425"/>
            <a:ext cx="509925" cy="36500"/>
          </a:xfrm>
          <a:custGeom>
            <a:rect b="b" l="l" r="r" t="t"/>
            <a:pathLst>
              <a:path extrusionOk="0" h="1460" w="20397">
                <a:moveTo>
                  <a:pt x="19697" y="1459"/>
                </a:moveTo>
                <a:lnTo>
                  <a:pt x="730" y="1459"/>
                </a:lnTo>
                <a:cubicBezTo>
                  <a:pt x="305" y="1459"/>
                  <a:pt x="1" y="1125"/>
                  <a:pt x="1" y="730"/>
                </a:cubicBezTo>
                <a:lnTo>
                  <a:pt x="1" y="730"/>
                </a:lnTo>
                <a:cubicBezTo>
                  <a:pt x="1" y="304"/>
                  <a:pt x="335" y="0"/>
                  <a:pt x="730" y="0"/>
                </a:cubicBezTo>
                <a:lnTo>
                  <a:pt x="19697" y="0"/>
                </a:lnTo>
                <a:cubicBezTo>
                  <a:pt x="20092" y="0"/>
                  <a:pt x="20396" y="365"/>
                  <a:pt x="20396" y="730"/>
                </a:cubicBezTo>
                <a:lnTo>
                  <a:pt x="20396" y="730"/>
                </a:lnTo>
                <a:cubicBezTo>
                  <a:pt x="20396" y="112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00"/>
          <p:cNvSpPr/>
          <p:nvPr/>
        </p:nvSpPr>
        <p:spPr>
          <a:xfrm>
            <a:off x="1208050" y="3656850"/>
            <a:ext cx="66150" cy="66875"/>
          </a:xfrm>
          <a:custGeom>
            <a:rect b="b" l="l" r="r" t="t"/>
            <a:pathLst>
              <a:path extrusionOk="0" h="2675" w="2646">
                <a:moveTo>
                  <a:pt x="1308" y="0"/>
                </a:moveTo>
                <a:cubicBezTo>
                  <a:pt x="609" y="0"/>
                  <a:pt x="1" y="608"/>
                  <a:pt x="1" y="1338"/>
                </a:cubicBezTo>
                <a:cubicBezTo>
                  <a:pt x="1" y="2067"/>
                  <a:pt x="609" y="2675"/>
                  <a:pt x="1308" y="2675"/>
                </a:cubicBezTo>
                <a:cubicBezTo>
                  <a:pt x="2037" y="2675"/>
                  <a:pt x="2645" y="2067"/>
                  <a:pt x="2645" y="1338"/>
                </a:cubicBezTo>
                <a:cubicBezTo>
                  <a:pt x="2645" y="608"/>
                  <a:pt x="2037" y="0"/>
                  <a:pt x="1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00"/>
          <p:cNvSpPr/>
          <p:nvPr/>
        </p:nvSpPr>
        <p:spPr>
          <a:xfrm>
            <a:off x="1319750" y="3672050"/>
            <a:ext cx="509925" cy="36475"/>
          </a:xfrm>
          <a:custGeom>
            <a:rect b="b" l="l" r="r" t="t"/>
            <a:pathLst>
              <a:path extrusionOk="0" h="1459" w="20397">
                <a:moveTo>
                  <a:pt x="19697" y="1459"/>
                </a:moveTo>
                <a:lnTo>
                  <a:pt x="730" y="1459"/>
                </a:lnTo>
                <a:cubicBezTo>
                  <a:pt x="305" y="1459"/>
                  <a:pt x="1" y="1094"/>
                  <a:pt x="1" y="730"/>
                </a:cubicBezTo>
                <a:lnTo>
                  <a:pt x="1" y="730"/>
                </a:lnTo>
                <a:cubicBezTo>
                  <a:pt x="1" y="304"/>
                  <a:pt x="335" y="0"/>
                  <a:pt x="730" y="0"/>
                </a:cubicBezTo>
                <a:lnTo>
                  <a:pt x="19697" y="0"/>
                </a:lnTo>
                <a:cubicBezTo>
                  <a:pt x="20092" y="0"/>
                  <a:pt x="20396" y="334"/>
                  <a:pt x="20396" y="730"/>
                </a:cubicBezTo>
                <a:lnTo>
                  <a:pt x="20396" y="730"/>
                </a:lnTo>
                <a:cubicBezTo>
                  <a:pt x="20396" y="115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00"/>
          <p:cNvSpPr/>
          <p:nvPr/>
        </p:nvSpPr>
        <p:spPr>
          <a:xfrm>
            <a:off x="1208050" y="3782200"/>
            <a:ext cx="66150" cy="66925"/>
          </a:xfrm>
          <a:custGeom>
            <a:rect b="b" l="l" r="r" t="t"/>
            <a:pathLst>
              <a:path extrusionOk="0" h="2677" w="2646">
                <a:moveTo>
                  <a:pt x="1360" y="0"/>
                </a:moveTo>
                <a:cubicBezTo>
                  <a:pt x="1343" y="0"/>
                  <a:pt x="1325" y="1"/>
                  <a:pt x="1308" y="1"/>
                </a:cubicBezTo>
                <a:cubicBezTo>
                  <a:pt x="609" y="1"/>
                  <a:pt x="1" y="609"/>
                  <a:pt x="1" y="1339"/>
                </a:cubicBezTo>
                <a:cubicBezTo>
                  <a:pt x="1" y="2068"/>
                  <a:pt x="609" y="2676"/>
                  <a:pt x="1308" y="2676"/>
                </a:cubicBezTo>
                <a:cubicBezTo>
                  <a:pt x="2037" y="2676"/>
                  <a:pt x="2645" y="2068"/>
                  <a:pt x="2645" y="1339"/>
                </a:cubicBezTo>
                <a:cubicBezTo>
                  <a:pt x="2645" y="597"/>
                  <a:pt x="2066" y="0"/>
                  <a:pt x="1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00"/>
          <p:cNvSpPr/>
          <p:nvPr/>
        </p:nvSpPr>
        <p:spPr>
          <a:xfrm>
            <a:off x="1319750" y="3797425"/>
            <a:ext cx="509925" cy="36500"/>
          </a:xfrm>
          <a:custGeom>
            <a:rect b="b" l="l" r="r" t="t"/>
            <a:pathLst>
              <a:path extrusionOk="0" h="1460" w="20397">
                <a:moveTo>
                  <a:pt x="19697" y="1459"/>
                </a:moveTo>
                <a:lnTo>
                  <a:pt x="730" y="1459"/>
                </a:lnTo>
                <a:cubicBezTo>
                  <a:pt x="305" y="1459"/>
                  <a:pt x="1" y="1095"/>
                  <a:pt x="1" y="730"/>
                </a:cubicBezTo>
                <a:lnTo>
                  <a:pt x="1" y="730"/>
                </a:lnTo>
                <a:cubicBezTo>
                  <a:pt x="1" y="304"/>
                  <a:pt x="335" y="0"/>
                  <a:pt x="730" y="0"/>
                </a:cubicBezTo>
                <a:lnTo>
                  <a:pt x="19697" y="0"/>
                </a:lnTo>
                <a:cubicBezTo>
                  <a:pt x="20092" y="0"/>
                  <a:pt x="20396" y="335"/>
                  <a:pt x="20396" y="730"/>
                </a:cubicBezTo>
                <a:lnTo>
                  <a:pt x="20396" y="730"/>
                </a:lnTo>
                <a:cubicBezTo>
                  <a:pt x="20396" y="1095"/>
                  <a:pt x="20092" y="1459"/>
                  <a:pt x="19697" y="1459"/>
                </a:cubicBezTo>
                <a:close/>
              </a:path>
            </a:pathLst>
          </a:custGeom>
          <a:solidFill>
            <a:schemeClr val="dk2"/>
          </a:solidFill>
          <a:ln>
            <a:noFill/>
          </a:ln>
          <a:effectLst>
            <a:outerShdw blurRad="57150" rotWithShape="0" algn="bl" dir="5400000" dist="38100">
              <a:schemeClr val="dk1">
                <a:alpha val="1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00"/>
          <p:cNvSpPr/>
          <p:nvPr/>
        </p:nvSpPr>
        <p:spPr>
          <a:xfrm>
            <a:off x="2201225" y="2859725"/>
            <a:ext cx="772075" cy="1101850"/>
          </a:xfrm>
          <a:custGeom>
            <a:rect b="b" l="l" r="r" t="t"/>
            <a:pathLst>
              <a:path extrusionOk="0" h="44074" w="30883">
                <a:moveTo>
                  <a:pt x="791" y="0"/>
                </a:moveTo>
                <a:cubicBezTo>
                  <a:pt x="396" y="0"/>
                  <a:pt x="1" y="365"/>
                  <a:pt x="1" y="821"/>
                </a:cubicBezTo>
                <a:lnTo>
                  <a:pt x="1" y="43283"/>
                </a:lnTo>
                <a:cubicBezTo>
                  <a:pt x="1" y="43709"/>
                  <a:pt x="335" y="44074"/>
                  <a:pt x="791" y="44074"/>
                </a:cubicBezTo>
                <a:lnTo>
                  <a:pt x="30093" y="44074"/>
                </a:lnTo>
                <a:cubicBezTo>
                  <a:pt x="30518" y="44074"/>
                  <a:pt x="30883" y="43739"/>
                  <a:pt x="30883" y="43283"/>
                </a:cubicBezTo>
                <a:lnTo>
                  <a:pt x="30883" y="821"/>
                </a:lnTo>
                <a:cubicBezTo>
                  <a:pt x="30883" y="395"/>
                  <a:pt x="30549" y="0"/>
                  <a:pt x="30093" y="0"/>
                </a:cubicBezTo>
                <a:close/>
              </a:path>
            </a:pathLst>
          </a:custGeom>
          <a:solidFill>
            <a:schemeClr val="lt1"/>
          </a:solidFill>
          <a:ln>
            <a:noFill/>
          </a:ln>
          <a:effectLst>
            <a:outerShdw blurRad="57150" rotWithShape="0" algn="bl" dir="5400000" dist="7620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00"/>
          <p:cNvSpPr/>
          <p:nvPr/>
        </p:nvSpPr>
        <p:spPr>
          <a:xfrm>
            <a:off x="2240000" y="2958500"/>
            <a:ext cx="693800" cy="478750"/>
          </a:xfrm>
          <a:custGeom>
            <a:rect b="b" l="l" r="r" t="t"/>
            <a:pathLst>
              <a:path extrusionOk="0" h="19150" w="27752">
                <a:moveTo>
                  <a:pt x="0" y="1"/>
                </a:moveTo>
                <a:lnTo>
                  <a:pt x="0" y="19150"/>
                </a:lnTo>
                <a:lnTo>
                  <a:pt x="27751" y="19150"/>
                </a:lnTo>
                <a:lnTo>
                  <a:pt x="27751" y="1"/>
                </a:lnTo>
                <a:close/>
              </a:path>
            </a:pathLst>
          </a:custGeom>
          <a:gradFill>
            <a:gsLst>
              <a:gs pos="0">
                <a:srgbClr val="BBF6F4"/>
              </a:gs>
              <a:gs pos="100000">
                <a:srgbClr val="4EE0DB"/>
              </a:gs>
            </a:gsLst>
            <a:lin ang="5400012" scaled="0"/>
          </a:gra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0"/>
          <p:cNvSpPr/>
          <p:nvPr/>
        </p:nvSpPr>
        <p:spPr>
          <a:xfrm>
            <a:off x="2432250" y="3033725"/>
            <a:ext cx="315375" cy="315375"/>
          </a:xfrm>
          <a:custGeom>
            <a:rect b="b" l="l" r="r" t="t"/>
            <a:pathLst>
              <a:path extrusionOk="0" h="12615" w="12615">
                <a:moveTo>
                  <a:pt x="6292" y="1"/>
                </a:moveTo>
                <a:cubicBezTo>
                  <a:pt x="2857" y="1"/>
                  <a:pt x="0" y="2858"/>
                  <a:pt x="0" y="6323"/>
                </a:cubicBezTo>
                <a:cubicBezTo>
                  <a:pt x="0" y="9758"/>
                  <a:pt x="2797" y="12615"/>
                  <a:pt x="6292" y="12615"/>
                </a:cubicBezTo>
                <a:cubicBezTo>
                  <a:pt x="9757" y="12615"/>
                  <a:pt x="12614" y="9758"/>
                  <a:pt x="12614" y="6323"/>
                </a:cubicBezTo>
                <a:cubicBezTo>
                  <a:pt x="12614" y="2858"/>
                  <a:pt x="9788" y="1"/>
                  <a:pt x="62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0"/>
          <p:cNvSpPr/>
          <p:nvPr/>
        </p:nvSpPr>
        <p:spPr>
          <a:xfrm>
            <a:off x="2426925" y="3029175"/>
            <a:ext cx="325250" cy="324500"/>
          </a:xfrm>
          <a:custGeom>
            <a:rect b="b" l="l" r="r" t="t"/>
            <a:pathLst>
              <a:path extrusionOk="0" h="12980" w="13010">
                <a:moveTo>
                  <a:pt x="13010" y="6505"/>
                </a:moveTo>
                <a:cubicBezTo>
                  <a:pt x="13010" y="10092"/>
                  <a:pt x="10092" y="12979"/>
                  <a:pt x="6505" y="12979"/>
                </a:cubicBezTo>
                <a:cubicBezTo>
                  <a:pt x="2918" y="12979"/>
                  <a:pt x="0" y="10092"/>
                  <a:pt x="0" y="6505"/>
                </a:cubicBezTo>
                <a:cubicBezTo>
                  <a:pt x="0" y="2888"/>
                  <a:pt x="2918" y="0"/>
                  <a:pt x="6505" y="0"/>
                </a:cubicBezTo>
                <a:cubicBezTo>
                  <a:pt x="10092" y="0"/>
                  <a:pt x="13010" y="2888"/>
                  <a:pt x="13010" y="6505"/>
                </a:cubicBezTo>
                <a:close/>
              </a:path>
            </a:pathLst>
          </a:custGeom>
          <a:solidFill>
            <a:srgbClr val="CAA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0"/>
          <p:cNvSpPr/>
          <p:nvPr/>
        </p:nvSpPr>
        <p:spPr>
          <a:xfrm>
            <a:off x="2306100" y="3517775"/>
            <a:ext cx="560825" cy="40300"/>
          </a:xfrm>
          <a:custGeom>
            <a:rect b="b" l="l" r="r" t="t"/>
            <a:pathLst>
              <a:path extrusionOk="0" h="1612" w="22433">
                <a:moveTo>
                  <a:pt x="791" y="1"/>
                </a:moveTo>
                <a:cubicBezTo>
                  <a:pt x="335" y="1"/>
                  <a:pt x="1" y="396"/>
                  <a:pt x="1" y="821"/>
                </a:cubicBezTo>
                <a:cubicBezTo>
                  <a:pt x="1" y="1277"/>
                  <a:pt x="365" y="1612"/>
                  <a:pt x="791" y="1612"/>
                </a:cubicBezTo>
                <a:lnTo>
                  <a:pt x="21642" y="1612"/>
                </a:lnTo>
                <a:cubicBezTo>
                  <a:pt x="22098" y="1612"/>
                  <a:pt x="22433" y="1277"/>
                  <a:pt x="22433" y="821"/>
                </a:cubicBezTo>
                <a:cubicBezTo>
                  <a:pt x="22433" y="36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00"/>
          <p:cNvSpPr/>
          <p:nvPr/>
        </p:nvSpPr>
        <p:spPr>
          <a:xfrm>
            <a:off x="2306850" y="3817925"/>
            <a:ext cx="266750" cy="40300"/>
          </a:xfrm>
          <a:custGeom>
            <a:rect b="b" l="l" r="r" t="t"/>
            <a:pathLst>
              <a:path extrusionOk="0" h="1612" w="10670">
                <a:moveTo>
                  <a:pt x="791" y="1"/>
                </a:moveTo>
                <a:cubicBezTo>
                  <a:pt x="335" y="1"/>
                  <a:pt x="1" y="396"/>
                  <a:pt x="1" y="822"/>
                </a:cubicBezTo>
                <a:cubicBezTo>
                  <a:pt x="1" y="1278"/>
                  <a:pt x="366" y="1612"/>
                  <a:pt x="791" y="1612"/>
                </a:cubicBezTo>
                <a:lnTo>
                  <a:pt x="9880" y="1612"/>
                </a:lnTo>
                <a:cubicBezTo>
                  <a:pt x="10305" y="1612"/>
                  <a:pt x="10670" y="1247"/>
                  <a:pt x="10670" y="822"/>
                </a:cubicBezTo>
                <a:cubicBezTo>
                  <a:pt x="10670" y="366"/>
                  <a:pt x="10305" y="1"/>
                  <a:pt x="9880"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00"/>
          <p:cNvSpPr/>
          <p:nvPr/>
        </p:nvSpPr>
        <p:spPr>
          <a:xfrm>
            <a:off x="2306100" y="3618075"/>
            <a:ext cx="560825" cy="39550"/>
          </a:xfrm>
          <a:custGeom>
            <a:rect b="b" l="l" r="r" t="t"/>
            <a:pathLst>
              <a:path extrusionOk="0" h="1582" w="22433">
                <a:moveTo>
                  <a:pt x="791" y="1"/>
                </a:moveTo>
                <a:cubicBezTo>
                  <a:pt x="335" y="1"/>
                  <a:pt x="1" y="366"/>
                  <a:pt x="1" y="791"/>
                </a:cubicBezTo>
                <a:cubicBezTo>
                  <a:pt x="1" y="1247"/>
                  <a:pt x="365" y="1581"/>
                  <a:pt x="791" y="1581"/>
                </a:cubicBezTo>
                <a:lnTo>
                  <a:pt x="21642" y="1581"/>
                </a:lnTo>
                <a:cubicBezTo>
                  <a:pt x="22098" y="1581"/>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0"/>
          <p:cNvSpPr/>
          <p:nvPr/>
        </p:nvSpPr>
        <p:spPr>
          <a:xfrm>
            <a:off x="2306100" y="3717625"/>
            <a:ext cx="560825" cy="40300"/>
          </a:xfrm>
          <a:custGeom>
            <a:rect b="b" l="l" r="r" t="t"/>
            <a:pathLst>
              <a:path extrusionOk="0" h="1612" w="22433">
                <a:moveTo>
                  <a:pt x="791" y="1"/>
                </a:moveTo>
                <a:cubicBezTo>
                  <a:pt x="335" y="1"/>
                  <a:pt x="1" y="365"/>
                  <a:pt x="1" y="791"/>
                </a:cubicBezTo>
                <a:cubicBezTo>
                  <a:pt x="1" y="1247"/>
                  <a:pt x="365" y="1612"/>
                  <a:pt x="791" y="1612"/>
                </a:cubicBezTo>
                <a:lnTo>
                  <a:pt x="21642" y="1612"/>
                </a:lnTo>
                <a:cubicBezTo>
                  <a:pt x="22098" y="1612"/>
                  <a:pt x="22433" y="1247"/>
                  <a:pt x="22433" y="791"/>
                </a:cubicBezTo>
                <a:cubicBezTo>
                  <a:pt x="22433" y="335"/>
                  <a:pt x="22068" y="1"/>
                  <a:pt x="21642" y="1"/>
                </a:cubicBezTo>
                <a:close/>
              </a:path>
            </a:pathLst>
          </a:custGeom>
          <a:solidFill>
            <a:schemeClr val="dk2"/>
          </a:solidFill>
          <a:ln>
            <a:noFill/>
          </a:ln>
          <a:effectLst>
            <a:outerShdw blurRad="57150" rotWithShape="0" algn="bl" dir="5400000" dist="190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0"/>
          <p:cNvSpPr/>
          <p:nvPr/>
        </p:nvSpPr>
        <p:spPr>
          <a:xfrm>
            <a:off x="2240000" y="2892400"/>
            <a:ext cx="36500" cy="35725"/>
          </a:xfrm>
          <a:custGeom>
            <a:rect b="b" l="l" r="r" t="t"/>
            <a:pathLst>
              <a:path extrusionOk="0" h="1429" w="1460">
                <a:moveTo>
                  <a:pt x="730" y="0"/>
                </a:moveTo>
                <a:cubicBezTo>
                  <a:pt x="334" y="0"/>
                  <a:pt x="0" y="304"/>
                  <a:pt x="0" y="730"/>
                </a:cubicBezTo>
                <a:cubicBezTo>
                  <a:pt x="0" y="1125"/>
                  <a:pt x="334" y="1429"/>
                  <a:pt x="730" y="1429"/>
                </a:cubicBezTo>
                <a:cubicBezTo>
                  <a:pt x="1125" y="1429"/>
                  <a:pt x="1459" y="1125"/>
                  <a:pt x="1459" y="730"/>
                </a:cubicBezTo>
                <a:cubicBezTo>
                  <a:pt x="1459" y="304"/>
                  <a:pt x="1125" y="0"/>
                  <a:pt x="730" y="0"/>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0"/>
          <p:cNvSpPr/>
          <p:nvPr/>
        </p:nvSpPr>
        <p:spPr>
          <a:xfrm>
            <a:off x="2314450" y="2892400"/>
            <a:ext cx="35750" cy="35725"/>
          </a:xfrm>
          <a:custGeom>
            <a:rect b="b" l="l" r="r" t="t"/>
            <a:pathLst>
              <a:path extrusionOk="0" h="1429" w="1430">
                <a:moveTo>
                  <a:pt x="730" y="0"/>
                </a:moveTo>
                <a:cubicBezTo>
                  <a:pt x="305" y="0"/>
                  <a:pt x="1" y="304"/>
                  <a:pt x="1" y="730"/>
                </a:cubicBezTo>
                <a:cubicBezTo>
                  <a:pt x="1" y="1125"/>
                  <a:pt x="305" y="1429"/>
                  <a:pt x="730" y="1429"/>
                </a:cubicBezTo>
                <a:cubicBezTo>
                  <a:pt x="1126" y="1429"/>
                  <a:pt x="1429" y="1125"/>
                  <a:pt x="1429" y="730"/>
                </a:cubicBezTo>
                <a:cubicBezTo>
                  <a:pt x="1429" y="304"/>
                  <a:pt x="1126" y="0"/>
                  <a:pt x="730" y="0"/>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0"/>
          <p:cNvSpPr/>
          <p:nvPr/>
        </p:nvSpPr>
        <p:spPr>
          <a:xfrm>
            <a:off x="2387400" y="2892400"/>
            <a:ext cx="35750" cy="35725"/>
          </a:xfrm>
          <a:custGeom>
            <a:rect b="b" l="l" r="r" t="t"/>
            <a:pathLst>
              <a:path extrusionOk="0" h="1429" w="1430">
                <a:moveTo>
                  <a:pt x="730" y="0"/>
                </a:moveTo>
                <a:cubicBezTo>
                  <a:pt x="335" y="0"/>
                  <a:pt x="1" y="304"/>
                  <a:pt x="1" y="730"/>
                </a:cubicBezTo>
                <a:cubicBezTo>
                  <a:pt x="1" y="1125"/>
                  <a:pt x="335" y="1429"/>
                  <a:pt x="730" y="1429"/>
                </a:cubicBezTo>
                <a:cubicBezTo>
                  <a:pt x="1126" y="1429"/>
                  <a:pt x="1429" y="1125"/>
                  <a:pt x="1429" y="730"/>
                </a:cubicBezTo>
                <a:cubicBezTo>
                  <a:pt x="1429" y="304"/>
                  <a:pt x="1126" y="0"/>
                  <a:pt x="730" y="0"/>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4" name="Google Shape;2744;p100"/>
          <p:cNvGrpSpPr/>
          <p:nvPr/>
        </p:nvGrpSpPr>
        <p:grpSpPr>
          <a:xfrm>
            <a:off x="3723300" y="2558800"/>
            <a:ext cx="623125" cy="744725"/>
            <a:chOff x="7948975" y="1691400"/>
            <a:chExt cx="623125" cy="744725"/>
          </a:xfrm>
        </p:grpSpPr>
        <p:sp>
          <p:nvSpPr>
            <p:cNvPr id="2745" name="Google Shape;2745;p100"/>
            <p:cNvSpPr/>
            <p:nvPr/>
          </p:nvSpPr>
          <p:spPr>
            <a:xfrm>
              <a:off x="7948975" y="1770425"/>
              <a:ext cx="623125" cy="665700"/>
            </a:xfrm>
            <a:custGeom>
              <a:rect b="b" l="l" r="r" t="t"/>
              <a:pathLst>
                <a:path extrusionOk="0" h="26628" w="24925">
                  <a:moveTo>
                    <a:pt x="1" y="1"/>
                  </a:moveTo>
                  <a:lnTo>
                    <a:pt x="1" y="25199"/>
                  </a:lnTo>
                  <a:cubicBezTo>
                    <a:pt x="1" y="25989"/>
                    <a:pt x="639" y="26627"/>
                    <a:pt x="1429" y="26627"/>
                  </a:cubicBezTo>
                  <a:lnTo>
                    <a:pt x="23436" y="26627"/>
                  </a:lnTo>
                  <a:cubicBezTo>
                    <a:pt x="24226" y="26627"/>
                    <a:pt x="24864" y="25989"/>
                    <a:pt x="24925" y="25199"/>
                  </a:cubicBezTo>
                  <a:lnTo>
                    <a:pt x="24925" y="1"/>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0"/>
            <p:cNvSpPr/>
            <p:nvPr/>
          </p:nvSpPr>
          <p:spPr>
            <a:xfrm>
              <a:off x="7948975" y="1691400"/>
              <a:ext cx="623125" cy="78300"/>
            </a:xfrm>
            <a:custGeom>
              <a:rect b="b" l="l" r="r" t="t"/>
              <a:pathLst>
                <a:path extrusionOk="0" h="3132" w="24925">
                  <a:moveTo>
                    <a:pt x="1429" y="0"/>
                  </a:moveTo>
                  <a:cubicBezTo>
                    <a:pt x="639" y="0"/>
                    <a:pt x="1" y="639"/>
                    <a:pt x="1" y="1459"/>
                  </a:cubicBezTo>
                  <a:lnTo>
                    <a:pt x="1" y="3131"/>
                  </a:lnTo>
                  <a:lnTo>
                    <a:pt x="24925" y="3131"/>
                  </a:lnTo>
                  <a:lnTo>
                    <a:pt x="24925" y="1459"/>
                  </a:lnTo>
                  <a:cubicBezTo>
                    <a:pt x="24864" y="639"/>
                    <a:pt x="24226" y="0"/>
                    <a:pt x="23436" y="0"/>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0"/>
            <p:cNvSpPr/>
            <p:nvPr/>
          </p:nvSpPr>
          <p:spPr>
            <a:xfrm>
              <a:off x="7995325" y="1717225"/>
              <a:ext cx="24350" cy="24350"/>
            </a:xfrm>
            <a:custGeom>
              <a:rect b="b" l="l" r="r" t="t"/>
              <a:pathLst>
                <a:path extrusionOk="0" h="974" w="974">
                  <a:moveTo>
                    <a:pt x="487" y="1"/>
                  </a:moveTo>
                  <a:cubicBezTo>
                    <a:pt x="213" y="1"/>
                    <a:pt x="1" y="214"/>
                    <a:pt x="1" y="487"/>
                  </a:cubicBezTo>
                  <a:cubicBezTo>
                    <a:pt x="1" y="761"/>
                    <a:pt x="213" y="974"/>
                    <a:pt x="487" y="974"/>
                  </a:cubicBezTo>
                  <a:cubicBezTo>
                    <a:pt x="761" y="974"/>
                    <a:pt x="973" y="761"/>
                    <a:pt x="973" y="487"/>
                  </a:cubicBezTo>
                  <a:cubicBezTo>
                    <a:pt x="973" y="214"/>
                    <a:pt x="791" y="1"/>
                    <a:pt x="487" y="1"/>
                  </a:cubicBezTo>
                  <a:close/>
                </a:path>
              </a:pathLst>
            </a:custGeom>
            <a:solidFill>
              <a:srgbClr val="FFC3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0"/>
            <p:cNvSpPr/>
            <p:nvPr/>
          </p:nvSpPr>
          <p:spPr>
            <a:xfrm>
              <a:off x="8049275" y="1717225"/>
              <a:ext cx="24350" cy="24350"/>
            </a:xfrm>
            <a:custGeom>
              <a:rect b="b" l="l" r="r" t="t"/>
              <a:pathLst>
                <a:path extrusionOk="0" h="974" w="974">
                  <a:moveTo>
                    <a:pt x="487" y="1"/>
                  </a:moveTo>
                  <a:cubicBezTo>
                    <a:pt x="244" y="1"/>
                    <a:pt x="1" y="214"/>
                    <a:pt x="1" y="487"/>
                  </a:cubicBezTo>
                  <a:cubicBezTo>
                    <a:pt x="1" y="761"/>
                    <a:pt x="214" y="974"/>
                    <a:pt x="487" y="974"/>
                  </a:cubicBezTo>
                  <a:cubicBezTo>
                    <a:pt x="761" y="974"/>
                    <a:pt x="973" y="761"/>
                    <a:pt x="973" y="487"/>
                  </a:cubicBezTo>
                  <a:cubicBezTo>
                    <a:pt x="973" y="214"/>
                    <a:pt x="761" y="1"/>
                    <a:pt x="487" y="1"/>
                  </a:cubicBezTo>
                  <a:close/>
                </a:path>
              </a:pathLst>
            </a:custGeom>
            <a:solidFill>
              <a:srgbClr val="F5D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00"/>
            <p:cNvSpPr/>
            <p:nvPr/>
          </p:nvSpPr>
          <p:spPr>
            <a:xfrm>
              <a:off x="8103225" y="1717225"/>
              <a:ext cx="25100" cy="24350"/>
            </a:xfrm>
            <a:custGeom>
              <a:rect b="b" l="l" r="r" t="t"/>
              <a:pathLst>
                <a:path extrusionOk="0" h="974" w="1004">
                  <a:moveTo>
                    <a:pt x="518" y="1"/>
                  </a:moveTo>
                  <a:cubicBezTo>
                    <a:pt x="244" y="1"/>
                    <a:pt x="1" y="214"/>
                    <a:pt x="1" y="487"/>
                  </a:cubicBezTo>
                  <a:cubicBezTo>
                    <a:pt x="1" y="761"/>
                    <a:pt x="244" y="974"/>
                    <a:pt x="518" y="974"/>
                  </a:cubicBezTo>
                  <a:cubicBezTo>
                    <a:pt x="761" y="974"/>
                    <a:pt x="1004" y="761"/>
                    <a:pt x="1004" y="487"/>
                  </a:cubicBezTo>
                  <a:cubicBezTo>
                    <a:pt x="1004" y="214"/>
                    <a:pt x="761" y="1"/>
                    <a:pt x="518" y="1"/>
                  </a:cubicBezTo>
                  <a:close/>
                </a:path>
              </a:pathLst>
            </a:custGeom>
            <a:solidFill>
              <a:srgbClr val="6A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00"/>
            <p:cNvSpPr/>
            <p:nvPr/>
          </p:nvSpPr>
          <p:spPr>
            <a:xfrm>
              <a:off x="8015075" y="186312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0"/>
            <p:cNvSpPr/>
            <p:nvPr/>
          </p:nvSpPr>
          <p:spPr>
            <a:xfrm>
              <a:off x="8151100" y="187452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0"/>
            <p:cNvSpPr/>
            <p:nvPr/>
          </p:nvSpPr>
          <p:spPr>
            <a:xfrm>
              <a:off x="8151100" y="193000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0"/>
            <p:cNvSpPr/>
            <p:nvPr/>
          </p:nvSpPr>
          <p:spPr>
            <a:xfrm>
              <a:off x="8360825" y="1930000"/>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0"/>
            <p:cNvSpPr/>
            <p:nvPr/>
          </p:nvSpPr>
          <p:spPr>
            <a:xfrm>
              <a:off x="8015075" y="2030300"/>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0"/>
            <p:cNvSpPr/>
            <p:nvPr/>
          </p:nvSpPr>
          <p:spPr>
            <a:xfrm>
              <a:off x="8151100" y="2041700"/>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0"/>
            <p:cNvSpPr/>
            <p:nvPr/>
          </p:nvSpPr>
          <p:spPr>
            <a:xfrm>
              <a:off x="8151100" y="2097175"/>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0"/>
            <p:cNvSpPr/>
            <p:nvPr/>
          </p:nvSpPr>
          <p:spPr>
            <a:xfrm>
              <a:off x="8360825" y="2097175"/>
              <a:ext cx="54000" cy="22825"/>
            </a:xfrm>
            <a:custGeom>
              <a:rect b="b" l="l" r="r" t="t"/>
              <a:pathLst>
                <a:path extrusionOk="0" h="913" w="2160">
                  <a:moveTo>
                    <a:pt x="457" y="1"/>
                  </a:moveTo>
                  <a:cubicBezTo>
                    <a:pt x="183" y="1"/>
                    <a:pt x="1" y="213"/>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0"/>
            <p:cNvSpPr/>
            <p:nvPr/>
          </p:nvSpPr>
          <p:spPr>
            <a:xfrm>
              <a:off x="8015075" y="2197475"/>
              <a:ext cx="95025" cy="95025"/>
            </a:xfrm>
            <a:custGeom>
              <a:rect b="b" l="l" r="r" t="t"/>
              <a:pathLst>
                <a:path extrusionOk="0" h="3801" w="3801">
                  <a:moveTo>
                    <a:pt x="1916" y="1"/>
                  </a:moveTo>
                  <a:cubicBezTo>
                    <a:pt x="852" y="1"/>
                    <a:pt x="1" y="852"/>
                    <a:pt x="1" y="1916"/>
                  </a:cubicBezTo>
                  <a:cubicBezTo>
                    <a:pt x="1" y="2980"/>
                    <a:pt x="852" y="3800"/>
                    <a:pt x="1916" y="3800"/>
                  </a:cubicBezTo>
                  <a:cubicBezTo>
                    <a:pt x="2980" y="3800"/>
                    <a:pt x="3800" y="2980"/>
                    <a:pt x="3800" y="1916"/>
                  </a:cubicBezTo>
                  <a:cubicBezTo>
                    <a:pt x="3800" y="852"/>
                    <a:pt x="2980" y="1"/>
                    <a:pt x="19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0"/>
            <p:cNvSpPr/>
            <p:nvPr/>
          </p:nvSpPr>
          <p:spPr>
            <a:xfrm>
              <a:off x="8151100" y="2208875"/>
              <a:ext cx="335900" cy="22825"/>
            </a:xfrm>
            <a:custGeom>
              <a:rect b="b" l="l" r="r" t="t"/>
              <a:pathLst>
                <a:path extrusionOk="0" h="913" w="13436">
                  <a:moveTo>
                    <a:pt x="426" y="1"/>
                  </a:moveTo>
                  <a:cubicBezTo>
                    <a:pt x="183" y="1"/>
                    <a:pt x="1" y="214"/>
                    <a:pt x="1" y="426"/>
                  </a:cubicBezTo>
                  <a:lnTo>
                    <a:pt x="1" y="518"/>
                  </a:lnTo>
                  <a:cubicBezTo>
                    <a:pt x="1" y="730"/>
                    <a:pt x="183" y="913"/>
                    <a:pt x="426" y="913"/>
                  </a:cubicBezTo>
                  <a:lnTo>
                    <a:pt x="13041" y="913"/>
                  </a:lnTo>
                  <a:cubicBezTo>
                    <a:pt x="13253" y="913"/>
                    <a:pt x="13436" y="730"/>
                    <a:pt x="13405" y="518"/>
                  </a:cubicBezTo>
                  <a:lnTo>
                    <a:pt x="13405" y="426"/>
                  </a:lnTo>
                  <a:cubicBezTo>
                    <a:pt x="13405" y="214"/>
                    <a:pt x="13223" y="1"/>
                    <a:pt x="129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0"/>
            <p:cNvSpPr/>
            <p:nvPr/>
          </p:nvSpPr>
          <p:spPr>
            <a:xfrm>
              <a:off x="8151100" y="2264350"/>
              <a:ext cx="186975" cy="22825"/>
            </a:xfrm>
            <a:custGeom>
              <a:rect b="b" l="l" r="r" t="t"/>
              <a:pathLst>
                <a:path extrusionOk="0" h="913" w="7479">
                  <a:moveTo>
                    <a:pt x="426" y="1"/>
                  </a:moveTo>
                  <a:cubicBezTo>
                    <a:pt x="183" y="1"/>
                    <a:pt x="1" y="183"/>
                    <a:pt x="1" y="426"/>
                  </a:cubicBezTo>
                  <a:lnTo>
                    <a:pt x="1" y="487"/>
                  </a:lnTo>
                  <a:cubicBezTo>
                    <a:pt x="1" y="730"/>
                    <a:pt x="183" y="913"/>
                    <a:pt x="426" y="913"/>
                  </a:cubicBezTo>
                  <a:lnTo>
                    <a:pt x="7113" y="913"/>
                  </a:lnTo>
                  <a:cubicBezTo>
                    <a:pt x="7326" y="913"/>
                    <a:pt x="7478" y="730"/>
                    <a:pt x="7478" y="487"/>
                  </a:cubicBezTo>
                  <a:lnTo>
                    <a:pt x="7478" y="426"/>
                  </a:lnTo>
                  <a:cubicBezTo>
                    <a:pt x="7478" y="183"/>
                    <a:pt x="7296" y="1"/>
                    <a:pt x="7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0"/>
            <p:cNvSpPr/>
            <p:nvPr/>
          </p:nvSpPr>
          <p:spPr>
            <a:xfrm>
              <a:off x="8360825" y="2264350"/>
              <a:ext cx="54000" cy="22825"/>
            </a:xfrm>
            <a:custGeom>
              <a:rect b="b" l="l" r="r" t="t"/>
              <a:pathLst>
                <a:path extrusionOk="0" h="913" w="2160">
                  <a:moveTo>
                    <a:pt x="457" y="1"/>
                  </a:moveTo>
                  <a:cubicBezTo>
                    <a:pt x="183" y="1"/>
                    <a:pt x="1" y="214"/>
                    <a:pt x="1" y="457"/>
                  </a:cubicBezTo>
                  <a:cubicBezTo>
                    <a:pt x="1" y="730"/>
                    <a:pt x="244" y="913"/>
                    <a:pt x="457" y="913"/>
                  </a:cubicBezTo>
                  <a:lnTo>
                    <a:pt x="1703" y="913"/>
                  </a:lnTo>
                  <a:cubicBezTo>
                    <a:pt x="1946" y="913"/>
                    <a:pt x="2129" y="730"/>
                    <a:pt x="2159" y="457"/>
                  </a:cubicBezTo>
                  <a:cubicBezTo>
                    <a:pt x="2159" y="183"/>
                    <a:pt x="1946"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100"/>
          <p:cNvGrpSpPr/>
          <p:nvPr/>
        </p:nvGrpSpPr>
        <p:grpSpPr>
          <a:xfrm>
            <a:off x="720000" y="3765500"/>
            <a:ext cx="622375" cy="263700"/>
            <a:chOff x="5021875" y="2898100"/>
            <a:chExt cx="622375" cy="263700"/>
          </a:xfrm>
        </p:grpSpPr>
        <p:sp>
          <p:nvSpPr>
            <p:cNvPr id="2763" name="Google Shape;2763;p100"/>
            <p:cNvSpPr/>
            <p:nvPr/>
          </p:nvSpPr>
          <p:spPr>
            <a:xfrm>
              <a:off x="5021875" y="2976375"/>
              <a:ext cx="622375" cy="185425"/>
            </a:xfrm>
            <a:custGeom>
              <a:rect b="b" l="l" r="r" t="t"/>
              <a:pathLst>
                <a:path extrusionOk="0" h="7417" w="24895">
                  <a:moveTo>
                    <a:pt x="0" y="0"/>
                  </a:moveTo>
                  <a:lnTo>
                    <a:pt x="0" y="5988"/>
                  </a:lnTo>
                  <a:cubicBezTo>
                    <a:pt x="0" y="6779"/>
                    <a:pt x="669" y="7417"/>
                    <a:pt x="1459" y="7417"/>
                  </a:cubicBezTo>
                  <a:lnTo>
                    <a:pt x="23466" y="7417"/>
                  </a:lnTo>
                  <a:cubicBezTo>
                    <a:pt x="24256" y="7417"/>
                    <a:pt x="24894" y="6748"/>
                    <a:pt x="24894" y="5988"/>
                  </a:cubicBezTo>
                  <a:lnTo>
                    <a:pt x="24894" y="0"/>
                  </a:lnTo>
                  <a:close/>
                </a:path>
              </a:pathLst>
            </a:custGeom>
            <a:gradFill>
              <a:gsLst>
                <a:gs pos="0">
                  <a:schemeClr val="lt1"/>
                </a:gs>
                <a:gs pos="100000">
                  <a:srgbClr val="F9F8FF">
                    <a:alpha val="86666"/>
                  </a:srgbClr>
                </a:gs>
              </a:gsLst>
              <a:lin ang="5400700" scaled="0"/>
            </a:gra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00"/>
            <p:cNvSpPr/>
            <p:nvPr/>
          </p:nvSpPr>
          <p:spPr>
            <a:xfrm>
              <a:off x="5021875" y="2898100"/>
              <a:ext cx="622375" cy="77525"/>
            </a:xfrm>
            <a:custGeom>
              <a:rect b="b" l="l" r="r" t="t"/>
              <a:pathLst>
                <a:path extrusionOk="0" h="3101" w="24895">
                  <a:moveTo>
                    <a:pt x="1459" y="1"/>
                  </a:moveTo>
                  <a:cubicBezTo>
                    <a:pt x="669" y="1"/>
                    <a:pt x="0" y="639"/>
                    <a:pt x="0" y="1429"/>
                  </a:cubicBezTo>
                  <a:lnTo>
                    <a:pt x="0" y="3101"/>
                  </a:lnTo>
                  <a:lnTo>
                    <a:pt x="24894" y="3101"/>
                  </a:lnTo>
                  <a:lnTo>
                    <a:pt x="24894" y="1429"/>
                  </a:lnTo>
                  <a:cubicBezTo>
                    <a:pt x="24894" y="639"/>
                    <a:pt x="24256" y="1"/>
                    <a:pt x="23466" y="1"/>
                  </a:cubicBezTo>
                  <a:close/>
                </a:path>
              </a:pathLst>
            </a:custGeom>
            <a:solidFill>
              <a:schemeClr val="dk2"/>
            </a:solidFill>
            <a:ln cap="flat" cmpd="sng" w="9525">
              <a:solidFill>
                <a:srgbClr val="D2D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00"/>
            <p:cNvSpPr/>
            <p:nvPr/>
          </p:nvSpPr>
          <p:spPr>
            <a:xfrm>
              <a:off x="5069750" y="2922425"/>
              <a:ext cx="24325" cy="25100"/>
            </a:xfrm>
            <a:custGeom>
              <a:rect b="b" l="l" r="r" t="t"/>
              <a:pathLst>
                <a:path extrusionOk="0" h="1004" w="973">
                  <a:moveTo>
                    <a:pt x="487" y="0"/>
                  </a:moveTo>
                  <a:cubicBezTo>
                    <a:pt x="213" y="0"/>
                    <a:pt x="0" y="243"/>
                    <a:pt x="0" y="487"/>
                  </a:cubicBezTo>
                  <a:cubicBezTo>
                    <a:pt x="0" y="760"/>
                    <a:pt x="213" y="1003"/>
                    <a:pt x="487" y="1003"/>
                  </a:cubicBezTo>
                  <a:cubicBezTo>
                    <a:pt x="760" y="1003"/>
                    <a:pt x="973" y="760"/>
                    <a:pt x="973" y="487"/>
                  </a:cubicBezTo>
                  <a:cubicBezTo>
                    <a:pt x="973" y="243"/>
                    <a:pt x="760" y="0"/>
                    <a:pt x="487" y="0"/>
                  </a:cubicBezTo>
                  <a:close/>
                </a:path>
              </a:pathLst>
            </a:custGeom>
            <a:solidFill>
              <a:srgbClr val="FFC3D0"/>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00"/>
            <p:cNvSpPr/>
            <p:nvPr/>
          </p:nvSpPr>
          <p:spPr>
            <a:xfrm>
              <a:off x="512292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91" y="0"/>
                    <a:pt x="487" y="0"/>
                  </a:cubicBezTo>
                  <a:close/>
                </a:path>
              </a:pathLst>
            </a:custGeom>
            <a:solidFill>
              <a:srgbClr val="F5D79B"/>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00"/>
            <p:cNvSpPr/>
            <p:nvPr/>
          </p:nvSpPr>
          <p:spPr>
            <a:xfrm>
              <a:off x="5176875" y="2922425"/>
              <a:ext cx="24350" cy="25100"/>
            </a:xfrm>
            <a:custGeom>
              <a:rect b="b" l="l" r="r" t="t"/>
              <a:pathLst>
                <a:path extrusionOk="0" h="1004" w="974">
                  <a:moveTo>
                    <a:pt x="487" y="0"/>
                  </a:moveTo>
                  <a:cubicBezTo>
                    <a:pt x="214" y="0"/>
                    <a:pt x="1" y="243"/>
                    <a:pt x="1" y="487"/>
                  </a:cubicBezTo>
                  <a:cubicBezTo>
                    <a:pt x="1" y="760"/>
                    <a:pt x="214" y="1003"/>
                    <a:pt x="487" y="1003"/>
                  </a:cubicBezTo>
                  <a:cubicBezTo>
                    <a:pt x="761" y="1003"/>
                    <a:pt x="974" y="760"/>
                    <a:pt x="974" y="487"/>
                  </a:cubicBezTo>
                  <a:cubicBezTo>
                    <a:pt x="974" y="243"/>
                    <a:pt x="761" y="0"/>
                    <a:pt x="487" y="0"/>
                  </a:cubicBezTo>
                  <a:close/>
                </a:path>
              </a:pathLst>
            </a:custGeom>
            <a:solidFill>
              <a:srgbClr val="6AEBE7"/>
            </a:solidFill>
            <a:ln>
              <a:noFill/>
            </a:ln>
            <a:effectLst>
              <a:outerShdw blurRad="57150" rotWithShape="0" algn="bl" dir="5400000" dist="28575">
                <a:schemeClr val="dk1">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00"/>
            <p:cNvSpPr/>
            <p:nvPr/>
          </p:nvSpPr>
          <p:spPr>
            <a:xfrm>
              <a:off x="5088750" y="3020450"/>
              <a:ext cx="95000" cy="95000"/>
            </a:xfrm>
            <a:custGeom>
              <a:rect b="b" l="l" r="r" t="t"/>
              <a:pathLst>
                <a:path extrusionOk="0" h="3800" w="3800">
                  <a:moveTo>
                    <a:pt x="1885" y="0"/>
                  </a:moveTo>
                  <a:cubicBezTo>
                    <a:pt x="821" y="0"/>
                    <a:pt x="0" y="821"/>
                    <a:pt x="0" y="1885"/>
                  </a:cubicBezTo>
                  <a:cubicBezTo>
                    <a:pt x="0" y="2949"/>
                    <a:pt x="821" y="3800"/>
                    <a:pt x="1885" y="3800"/>
                  </a:cubicBezTo>
                  <a:cubicBezTo>
                    <a:pt x="2948" y="3800"/>
                    <a:pt x="3800" y="2949"/>
                    <a:pt x="3800" y="1885"/>
                  </a:cubicBezTo>
                  <a:cubicBezTo>
                    <a:pt x="3800" y="821"/>
                    <a:pt x="2918" y="0"/>
                    <a:pt x="1885" y="0"/>
                  </a:cubicBezTo>
                  <a:close/>
                </a:path>
              </a:pathLst>
            </a:custGeom>
            <a:solidFill>
              <a:schemeClr val="accent1"/>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00"/>
            <p:cNvSpPr/>
            <p:nvPr/>
          </p:nvSpPr>
          <p:spPr>
            <a:xfrm>
              <a:off x="5225525" y="3031850"/>
              <a:ext cx="335125" cy="22825"/>
            </a:xfrm>
            <a:custGeom>
              <a:rect b="b" l="l" r="r" t="t"/>
              <a:pathLst>
                <a:path extrusionOk="0" h="913" w="13405">
                  <a:moveTo>
                    <a:pt x="426" y="0"/>
                  </a:moveTo>
                  <a:cubicBezTo>
                    <a:pt x="183" y="0"/>
                    <a:pt x="0" y="183"/>
                    <a:pt x="0" y="426"/>
                  </a:cubicBezTo>
                  <a:lnTo>
                    <a:pt x="0" y="487"/>
                  </a:lnTo>
                  <a:cubicBezTo>
                    <a:pt x="0" y="730"/>
                    <a:pt x="183" y="912"/>
                    <a:pt x="426" y="912"/>
                  </a:cubicBezTo>
                  <a:lnTo>
                    <a:pt x="12979" y="912"/>
                  </a:lnTo>
                  <a:cubicBezTo>
                    <a:pt x="13222" y="912"/>
                    <a:pt x="13405" y="730"/>
                    <a:pt x="13405" y="487"/>
                  </a:cubicBezTo>
                  <a:lnTo>
                    <a:pt x="13405" y="426"/>
                  </a:lnTo>
                  <a:cubicBezTo>
                    <a:pt x="13405" y="183"/>
                    <a:pt x="13222" y="0"/>
                    <a:pt x="12979" y="0"/>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00"/>
            <p:cNvSpPr/>
            <p:nvPr/>
          </p:nvSpPr>
          <p:spPr>
            <a:xfrm>
              <a:off x="5225525" y="3086550"/>
              <a:ext cx="186950" cy="22825"/>
            </a:xfrm>
            <a:custGeom>
              <a:rect b="b" l="l" r="r" t="t"/>
              <a:pathLst>
                <a:path extrusionOk="0" h="913" w="7478">
                  <a:moveTo>
                    <a:pt x="426" y="1"/>
                  </a:moveTo>
                  <a:cubicBezTo>
                    <a:pt x="183" y="1"/>
                    <a:pt x="0" y="183"/>
                    <a:pt x="0" y="426"/>
                  </a:cubicBezTo>
                  <a:lnTo>
                    <a:pt x="0" y="517"/>
                  </a:lnTo>
                  <a:cubicBezTo>
                    <a:pt x="0" y="730"/>
                    <a:pt x="183" y="913"/>
                    <a:pt x="426" y="913"/>
                  </a:cubicBezTo>
                  <a:lnTo>
                    <a:pt x="7052" y="913"/>
                  </a:lnTo>
                  <a:cubicBezTo>
                    <a:pt x="7295" y="913"/>
                    <a:pt x="7478" y="730"/>
                    <a:pt x="7478" y="517"/>
                  </a:cubicBezTo>
                  <a:lnTo>
                    <a:pt x="7478" y="426"/>
                  </a:lnTo>
                  <a:cubicBezTo>
                    <a:pt x="7478" y="183"/>
                    <a:pt x="7295" y="1"/>
                    <a:pt x="705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00"/>
            <p:cNvSpPr/>
            <p:nvPr/>
          </p:nvSpPr>
          <p:spPr>
            <a:xfrm>
              <a:off x="5434500" y="3086550"/>
              <a:ext cx="53975" cy="22825"/>
            </a:xfrm>
            <a:custGeom>
              <a:rect b="b" l="l" r="r" t="t"/>
              <a:pathLst>
                <a:path extrusionOk="0" h="913" w="2159">
                  <a:moveTo>
                    <a:pt x="456" y="1"/>
                  </a:moveTo>
                  <a:cubicBezTo>
                    <a:pt x="183" y="1"/>
                    <a:pt x="0" y="244"/>
                    <a:pt x="0" y="457"/>
                  </a:cubicBezTo>
                  <a:cubicBezTo>
                    <a:pt x="0" y="730"/>
                    <a:pt x="213" y="913"/>
                    <a:pt x="456" y="913"/>
                  </a:cubicBezTo>
                  <a:lnTo>
                    <a:pt x="1702" y="913"/>
                  </a:lnTo>
                  <a:cubicBezTo>
                    <a:pt x="1945" y="913"/>
                    <a:pt x="2128" y="730"/>
                    <a:pt x="2158" y="457"/>
                  </a:cubicBezTo>
                  <a:cubicBezTo>
                    <a:pt x="2158" y="214"/>
                    <a:pt x="1945" y="1"/>
                    <a:pt x="1702" y="1"/>
                  </a:cubicBezTo>
                  <a:close/>
                </a:path>
              </a:pathLst>
            </a:custGeom>
            <a:solidFill>
              <a:schemeClr val="dk2"/>
            </a:solidFill>
            <a:ln>
              <a:noFill/>
            </a:ln>
            <a:effectLst>
              <a:outerShdw blurRad="85725" rotWithShape="0" algn="bl" dir="5400000" dist="19050">
                <a:schemeClr val="dk1">
                  <a:alpha val="1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100"/>
          <p:cNvGrpSpPr/>
          <p:nvPr/>
        </p:nvGrpSpPr>
        <p:grpSpPr>
          <a:xfrm>
            <a:off x="2019700" y="4118075"/>
            <a:ext cx="1566175" cy="221925"/>
            <a:chOff x="6520375" y="3217250"/>
            <a:chExt cx="1566175" cy="221925"/>
          </a:xfrm>
        </p:grpSpPr>
        <p:sp>
          <p:nvSpPr>
            <p:cNvPr id="2773" name="Google Shape;2773;p100"/>
            <p:cNvSpPr/>
            <p:nvPr/>
          </p:nvSpPr>
          <p:spPr>
            <a:xfrm>
              <a:off x="6520375" y="3217250"/>
              <a:ext cx="1566175" cy="221925"/>
            </a:xfrm>
            <a:custGeom>
              <a:rect b="b" l="l" r="r" t="t"/>
              <a:pathLst>
                <a:path extrusionOk="0" h="8877" w="62647">
                  <a:moveTo>
                    <a:pt x="2736" y="1"/>
                  </a:moveTo>
                  <a:cubicBezTo>
                    <a:pt x="1216" y="1"/>
                    <a:pt x="1" y="1217"/>
                    <a:pt x="1" y="2736"/>
                  </a:cubicBezTo>
                  <a:lnTo>
                    <a:pt x="1" y="6141"/>
                  </a:lnTo>
                  <a:cubicBezTo>
                    <a:pt x="1" y="7660"/>
                    <a:pt x="1216" y="8876"/>
                    <a:pt x="2736" y="8876"/>
                  </a:cubicBezTo>
                  <a:lnTo>
                    <a:pt x="59850" y="8876"/>
                  </a:lnTo>
                  <a:cubicBezTo>
                    <a:pt x="61370" y="8876"/>
                    <a:pt x="62646" y="7630"/>
                    <a:pt x="62616" y="6141"/>
                  </a:cubicBezTo>
                  <a:lnTo>
                    <a:pt x="62616" y="2736"/>
                  </a:lnTo>
                  <a:cubicBezTo>
                    <a:pt x="62616" y="1217"/>
                    <a:pt x="61370" y="1"/>
                    <a:pt x="59850" y="1"/>
                  </a:cubicBezTo>
                  <a:close/>
                </a:path>
              </a:pathLst>
            </a:custGeom>
            <a:solidFill>
              <a:schemeClr val="lt1"/>
            </a:solidFill>
            <a:ln>
              <a:noFill/>
            </a:ln>
            <a:effectLst>
              <a:outerShdw blurRad="57150" rotWithShape="0" algn="bl" dir="5400000" dist="85725">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00"/>
            <p:cNvSpPr/>
            <p:nvPr/>
          </p:nvSpPr>
          <p:spPr>
            <a:xfrm>
              <a:off x="6978600"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67" y="2675"/>
                    <a:pt x="2675" y="2067"/>
                    <a:pt x="2675" y="1338"/>
                  </a:cubicBezTo>
                  <a:cubicBezTo>
                    <a:pt x="2675" y="608"/>
                    <a:pt x="2067" y="0"/>
                    <a:pt x="1338" y="0"/>
                  </a:cubicBezTo>
                  <a:close/>
                </a:path>
              </a:pathLst>
            </a:custGeom>
            <a:solidFill>
              <a:schemeClr val="accent5"/>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00"/>
            <p:cNvSpPr/>
            <p:nvPr/>
          </p:nvSpPr>
          <p:spPr>
            <a:xfrm>
              <a:off x="6833450" y="3298575"/>
              <a:ext cx="67650" cy="66875"/>
            </a:xfrm>
            <a:custGeom>
              <a:rect b="b" l="l" r="r" t="t"/>
              <a:pathLst>
                <a:path extrusionOk="0" h="2675" w="2706">
                  <a:moveTo>
                    <a:pt x="1338" y="0"/>
                  </a:moveTo>
                  <a:cubicBezTo>
                    <a:pt x="609" y="0"/>
                    <a:pt x="1" y="608"/>
                    <a:pt x="1" y="1338"/>
                  </a:cubicBezTo>
                  <a:cubicBezTo>
                    <a:pt x="1" y="2067"/>
                    <a:pt x="609" y="2675"/>
                    <a:pt x="1338" y="2675"/>
                  </a:cubicBezTo>
                  <a:cubicBezTo>
                    <a:pt x="2098" y="2675"/>
                    <a:pt x="2706" y="2067"/>
                    <a:pt x="2675" y="1338"/>
                  </a:cubicBezTo>
                  <a:cubicBezTo>
                    <a:pt x="2675" y="608"/>
                    <a:pt x="2068" y="0"/>
                    <a:pt x="1338" y="0"/>
                  </a:cubicBezTo>
                  <a:close/>
                </a:path>
              </a:pathLst>
            </a:custGeom>
            <a:solidFill>
              <a:schemeClr val="accent2"/>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00"/>
            <p:cNvSpPr/>
            <p:nvPr/>
          </p:nvSpPr>
          <p:spPr>
            <a:xfrm>
              <a:off x="6689075" y="3298575"/>
              <a:ext cx="66900" cy="66875"/>
            </a:xfrm>
            <a:custGeom>
              <a:rect b="b" l="l" r="r" t="t"/>
              <a:pathLst>
                <a:path extrusionOk="0" h="2675" w="2676">
                  <a:moveTo>
                    <a:pt x="1338" y="0"/>
                  </a:moveTo>
                  <a:cubicBezTo>
                    <a:pt x="608" y="0"/>
                    <a:pt x="0" y="608"/>
                    <a:pt x="0" y="1338"/>
                  </a:cubicBezTo>
                  <a:cubicBezTo>
                    <a:pt x="0" y="2067"/>
                    <a:pt x="608" y="2675"/>
                    <a:pt x="1338" y="2675"/>
                  </a:cubicBezTo>
                  <a:cubicBezTo>
                    <a:pt x="2098" y="2675"/>
                    <a:pt x="2675" y="2067"/>
                    <a:pt x="2675" y="1338"/>
                  </a:cubicBezTo>
                  <a:cubicBezTo>
                    <a:pt x="2675" y="608"/>
                    <a:pt x="2067" y="0"/>
                    <a:pt x="1338" y="0"/>
                  </a:cubicBezTo>
                  <a:close/>
                </a:path>
              </a:pathLst>
            </a:custGeom>
            <a:solidFill>
              <a:schemeClr val="accent1"/>
            </a:solidFill>
            <a:ln>
              <a:noFill/>
            </a:ln>
            <a:effectLst>
              <a:outerShdw blurRad="57150" rotWithShape="0" algn="bl" dir="5400000" dist="38100">
                <a:schemeClr val="dk1">
                  <a:alpha val="1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0" name="Shape 2780"/>
        <p:cNvGrpSpPr/>
        <p:nvPr/>
      </p:nvGrpSpPr>
      <p:grpSpPr>
        <a:xfrm>
          <a:off x="0" y="0"/>
          <a:ext cx="0" cy="0"/>
          <a:chOff x="0" y="0"/>
          <a:chExt cx="0" cy="0"/>
        </a:xfrm>
      </p:grpSpPr>
      <p:sp>
        <p:nvSpPr>
          <p:cNvPr id="2781" name="Google Shape;2781;p101">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782" name="Google Shape;2782;p101">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6" name="Shape 2786"/>
        <p:cNvGrpSpPr/>
        <p:nvPr/>
      </p:nvGrpSpPr>
      <p:grpSpPr>
        <a:xfrm>
          <a:off x="0" y="0"/>
          <a:ext cx="0" cy="0"/>
          <a:chOff x="0" y="0"/>
          <a:chExt cx="0" cy="0"/>
        </a:xfrm>
      </p:grpSpPr>
      <p:sp>
        <p:nvSpPr>
          <p:cNvPr id="2787" name="Google Shape;2787;p102">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788" name="Google Shape;2788;p102">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2" name="Shape 2792"/>
        <p:cNvGrpSpPr/>
        <p:nvPr/>
      </p:nvGrpSpPr>
      <p:grpSpPr>
        <a:xfrm>
          <a:off x="0" y="0"/>
          <a:ext cx="0" cy="0"/>
          <a:chOff x="0" y="0"/>
          <a:chExt cx="0" cy="0"/>
        </a:xfrm>
      </p:grpSpPr>
      <p:sp>
        <p:nvSpPr>
          <p:cNvPr id="2793" name="Google Shape;2793;p103">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794" name="Google Shape;2794;p103">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104"/>
          <p:cNvSpPr txBox="1"/>
          <p:nvPr>
            <p:ph type="title"/>
          </p:nvPr>
        </p:nvSpPr>
        <p:spPr>
          <a:xfrm>
            <a:off x="720000" y="692400"/>
            <a:ext cx="7704000" cy="5727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800" name="Google Shape;2800;p104"/>
          <p:cNvSpPr txBox="1"/>
          <p:nvPr>
            <p:ph idx="1" type="body"/>
          </p:nvPr>
        </p:nvSpPr>
        <p:spPr>
          <a:xfrm>
            <a:off x="720000" y="1549770"/>
            <a:ext cx="3852000" cy="22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0"/>
              </a:spcBef>
              <a:spcAft>
                <a:spcPts val="0"/>
              </a:spcAft>
              <a:buNone/>
            </a:pPr>
            <a:r>
              <a:rPr b="1" lang="en" sz="1800">
                <a:latin typeface="Orbitron"/>
                <a:ea typeface="Orbitron"/>
                <a:cs typeface="Orbitron"/>
                <a:sym typeface="Orbitron"/>
              </a:rPr>
              <a:t>PHOTOS</a:t>
            </a:r>
            <a:endParaRPr b="1" sz="1800">
              <a:latin typeface="Orbitron"/>
              <a:ea typeface="Orbitron"/>
              <a:cs typeface="Orbitron"/>
              <a:sym typeface="Orbitron"/>
            </a:endParaRPr>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3"/>
              </a:rPr>
              <a:t>Front view female journalist taking an interview</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4"/>
              </a:rPr>
              <a:t>Front view portrait of cameraman</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5"/>
              </a:rPr>
              <a:t>Caucasian female journalist outdoors</a:t>
            </a:r>
            <a:endParaRPr sz="1200"/>
          </a:p>
          <a:p>
            <a:pPr indent="-317500" lvl="0" marL="457200" marR="50800" rtl="0" algn="l">
              <a:lnSpc>
                <a:spcPct val="100000"/>
              </a:lnSpc>
              <a:spcBef>
                <a:spcPts val="0"/>
              </a:spcBef>
              <a:spcAft>
                <a:spcPts val="0"/>
              </a:spcAft>
              <a:buClr>
                <a:schemeClr val="dk1"/>
              </a:buClr>
              <a:buSzPts val="1400"/>
              <a:buFont typeface="Quicksand"/>
              <a:buChar char="●"/>
            </a:pPr>
            <a:r>
              <a:rPr lang="en" sz="1200">
                <a:uFill>
                  <a:noFill/>
                </a:uFill>
                <a:hlinkClick r:id="rId6"/>
              </a:rPr>
              <a:t>Businesspeople meeting at office</a:t>
            </a:r>
            <a:r>
              <a:rPr lang="en" sz="1200">
                <a:uFill>
                  <a:noFill/>
                </a:uFill>
                <a:hlinkClick r:id="rId7"/>
              </a:rPr>
              <a:t> hand shake</a:t>
            </a:r>
            <a:endParaRPr sz="1200"/>
          </a:p>
          <a:p>
            <a:pPr indent="-317500" lvl="0" marL="457200" marR="50800" rtl="0" algn="l">
              <a:lnSpc>
                <a:spcPct val="166000"/>
              </a:lnSpc>
              <a:spcBef>
                <a:spcPts val="0"/>
              </a:spcBef>
              <a:spcAft>
                <a:spcPts val="0"/>
              </a:spcAft>
              <a:buClr>
                <a:schemeClr val="dk1"/>
              </a:buClr>
              <a:buSzPts val="1400"/>
              <a:buFont typeface="Quicksand"/>
              <a:buChar char="●"/>
            </a:pPr>
            <a:r>
              <a:rPr lang="en" sz="1200">
                <a:uFill>
                  <a:noFill/>
                </a:uFill>
                <a:hlinkClick r:id="rId8"/>
              </a:rPr>
              <a:t>People with laptops looking at camera</a:t>
            </a:r>
            <a:endParaRPr sz="1200"/>
          </a:p>
        </p:txBody>
      </p:sp>
      <p:sp>
        <p:nvSpPr>
          <p:cNvPr id="2801" name="Google Shape;2801;p104"/>
          <p:cNvSpPr txBox="1"/>
          <p:nvPr>
            <p:ph idx="2" type="body"/>
          </p:nvPr>
        </p:nvSpPr>
        <p:spPr>
          <a:xfrm>
            <a:off x="4572000" y="1549770"/>
            <a:ext cx="3852000" cy="22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Orbitron"/>
                <a:ea typeface="Orbitron"/>
                <a:cs typeface="Orbitron"/>
                <a:sym typeface="Orbitron"/>
              </a:rPr>
              <a:t>VECTORS</a:t>
            </a:r>
            <a:endParaRPr b="1" sz="1800">
              <a:latin typeface="Orbitron"/>
              <a:ea typeface="Orbitron"/>
              <a:cs typeface="Orbitron"/>
              <a:sym typeface="Orbitron"/>
            </a:endParaRPr>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9"/>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0"/>
              </a:rPr>
              <a:t>Social media marketing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1"/>
              </a:rPr>
              <a:t>Flat design content management system illustration</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2"/>
              </a:rPr>
              <a:t>Mobile phone 3d concepts landing page</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3"/>
              </a:rPr>
              <a:t>Flat design ui ux background illustrated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4"/>
              </a:rPr>
              <a:t>Flat design ui and ux background</a:t>
            </a:r>
            <a:endParaRPr sz="1200"/>
          </a:p>
          <a:p>
            <a:pPr indent="-304800" lvl="0" marL="457200" marR="50800" rtl="0" algn="l">
              <a:lnSpc>
                <a:spcPct val="100000"/>
              </a:lnSpc>
              <a:spcBef>
                <a:spcPts val="0"/>
              </a:spcBef>
              <a:spcAft>
                <a:spcPts val="0"/>
              </a:spcAft>
              <a:buClr>
                <a:schemeClr val="dk1"/>
              </a:buClr>
              <a:buSzPts val="1200"/>
              <a:buFont typeface="Quicksand"/>
              <a:buChar char="●"/>
            </a:pPr>
            <a:r>
              <a:rPr lang="en" sz="1200">
                <a:uFill>
                  <a:noFill/>
                </a:uFill>
                <a:hlinkClick r:id="rId15"/>
              </a:rPr>
              <a:t>Social and connection marketing mobile phone concept</a:t>
            </a:r>
            <a:endParaRPr sz="1200"/>
          </a:p>
        </p:txBody>
      </p:sp>
      <p:grpSp>
        <p:nvGrpSpPr>
          <p:cNvPr id="2802" name="Google Shape;2802;p104"/>
          <p:cNvGrpSpPr/>
          <p:nvPr/>
        </p:nvGrpSpPr>
        <p:grpSpPr>
          <a:xfrm>
            <a:off x="784225" y="1247050"/>
            <a:ext cx="7582625" cy="3293975"/>
            <a:chOff x="2737800" y="1395175"/>
            <a:chExt cx="7582625" cy="3293975"/>
          </a:xfrm>
        </p:grpSpPr>
        <p:sp>
          <p:nvSpPr>
            <p:cNvPr id="2803" name="Google Shape;2803;p104"/>
            <p:cNvSpPr/>
            <p:nvPr/>
          </p:nvSpPr>
          <p:spPr>
            <a:xfrm>
              <a:off x="9964000" y="1395175"/>
              <a:ext cx="356425" cy="355650"/>
            </a:xfrm>
            <a:custGeom>
              <a:rect b="b" l="l" r="r" t="t"/>
              <a:pathLst>
                <a:path extrusionOk="0" h="14226" w="14257">
                  <a:moveTo>
                    <a:pt x="7160" y="4895"/>
                  </a:moveTo>
                  <a:cubicBezTo>
                    <a:pt x="8066" y="4895"/>
                    <a:pt x="8891" y="5467"/>
                    <a:pt x="9180" y="6383"/>
                  </a:cubicBezTo>
                  <a:cubicBezTo>
                    <a:pt x="9575" y="7508"/>
                    <a:pt x="8967" y="8724"/>
                    <a:pt x="7812" y="9119"/>
                  </a:cubicBezTo>
                  <a:cubicBezTo>
                    <a:pt x="7591" y="9191"/>
                    <a:pt x="7367" y="9225"/>
                    <a:pt x="7145" y="9225"/>
                  </a:cubicBezTo>
                  <a:cubicBezTo>
                    <a:pt x="6241" y="9225"/>
                    <a:pt x="5394" y="8655"/>
                    <a:pt x="5077" y="7751"/>
                  </a:cubicBezTo>
                  <a:cubicBezTo>
                    <a:pt x="4712" y="6596"/>
                    <a:pt x="5320" y="5380"/>
                    <a:pt x="6444" y="5016"/>
                  </a:cubicBezTo>
                  <a:cubicBezTo>
                    <a:pt x="6683" y="4934"/>
                    <a:pt x="6924" y="4895"/>
                    <a:pt x="7160" y="4895"/>
                  </a:cubicBezTo>
                  <a:close/>
                  <a:moveTo>
                    <a:pt x="6080" y="0"/>
                  </a:moveTo>
                  <a:lnTo>
                    <a:pt x="3526" y="851"/>
                  </a:lnTo>
                  <a:lnTo>
                    <a:pt x="4226" y="2827"/>
                  </a:lnTo>
                  <a:cubicBezTo>
                    <a:pt x="3830" y="3101"/>
                    <a:pt x="3526" y="3374"/>
                    <a:pt x="3222" y="3709"/>
                  </a:cubicBezTo>
                  <a:lnTo>
                    <a:pt x="1368" y="2797"/>
                  </a:lnTo>
                  <a:lnTo>
                    <a:pt x="183" y="5228"/>
                  </a:lnTo>
                  <a:lnTo>
                    <a:pt x="2037" y="6140"/>
                  </a:lnTo>
                  <a:cubicBezTo>
                    <a:pt x="1976" y="6566"/>
                    <a:pt x="1946" y="7022"/>
                    <a:pt x="1976" y="7478"/>
                  </a:cubicBezTo>
                  <a:lnTo>
                    <a:pt x="0" y="8146"/>
                  </a:lnTo>
                  <a:lnTo>
                    <a:pt x="852" y="10700"/>
                  </a:lnTo>
                  <a:lnTo>
                    <a:pt x="2827" y="10031"/>
                  </a:lnTo>
                  <a:cubicBezTo>
                    <a:pt x="3101" y="10396"/>
                    <a:pt x="3374" y="10700"/>
                    <a:pt x="3709" y="11004"/>
                  </a:cubicBezTo>
                  <a:lnTo>
                    <a:pt x="2797" y="12858"/>
                  </a:lnTo>
                  <a:lnTo>
                    <a:pt x="5229" y="14043"/>
                  </a:lnTo>
                  <a:lnTo>
                    <a:pt x="6140" y="12189"/>
                  </a:lnTo>
                  <a:cubicBezTo>
                    <a:pt x="6441" y="12232"/>
                    <a:pt x="6757" y="12275"/>
                    <a:pt x="7078" y="12275"/>
                  </a:cubicBezTo>
                  <a:cubicBezTo>
                    <a:pt x="7211" y="12275"/>
                    <a:pt x="7344" y="12268"/>
                    <a:pt x="7478" y="12250"/>
                  </a:cubicBezTo>
                  <a:lnTo>
                    <a:pt x="8147" y="14225"/>
                  </a:lnTo>
                  <a:lnTo>
                    <a:pt x="10700" y="13374"/>
                  </a:lnTo>
                  <a:lnTo>
                    <a:pt x="10031" y="11399"/>
                  </a:lnTo>
                  <a:cubicBezTo>
                    <a:pt x="10396" y="11125"/>
                    <a:pt x="10700" y="10852"/>
                    <a:pt x="11004" y="10517"/>
                  </a:cubicBezTo>
                  <a:lnTo>
                    <a:pt x="12858" y="11429"/>
                  </a:lnTo>
                  <a:lnTo>
                    <a:pt x="14043" y="8997"/>
                  </a:lnTo>
                  <a:lnTo>
                    <a:pt x="12189" y="8086"/>
                  </a:lnTo>
                  <a:cubicBezTo>
                    <a:pt x="12280" y="7660"/>
                    <a:pt x="12311" y="7204"/>
                    <a:pt x="12280" y="6748"/>
                  </a:cubicBezTo>
                  <a:lnTo>
                    <a:pt x="14256" y="6079"/>
                  </a:lnTo>
                  <a:lnTo>
                    <a:pt x="13375" y="3526"/>
                  </a:lnTo>
                  <a:lnTo>
                    <a:pt x="11399" y="4195"/>
                  </a:lnTo>
                  <a:cubicBezTo>
                    <a:pt x="11125" y="3830"/>
                    <a:pt x="10852" y="3526"/>
                    <a:pt x="10517" y="3222"/>
                  </a:cubicBezTo>
                  <a:lnTo>
                    <a:pt x="11429" y="1368"/>
                  </a:lnTo>
                  <a:lnTo>
                    <a:pt x="8998" y="183"/>
                  </a:lnTo>
                  <a:lnTo>
                    <a:pt x="8086" y="2037"/>
                  </a:lnTo>
                  <a:cubicBezTo>
                    <a:pt x="7785" y="1994"/>
                    <a:pt x="7469" y="1951"/>
                    <a:pt x="7148" y="1951"/>
                  </a:cubicBezTo>
                  <a:cubicBezTo>
                    <a:pt x="7015" y="1951"/>
                    <a:pt x="6882" y="1958"/>
                    <a:pt x="6748" y="1976"/>
                  </a:cubicBezTo>
                  <a:lnTo>
                    <a:pt x="6080" y="0"/>
                  </a:lnTo>
                  <a:close/>
                </a:path>
              </a:pathLst>
            </a:custGeom>
            <a:solidFill>
              <a:schemeClr val="accent3"/>
            </a:solidFill>
            <a:ln>
              <a:noFill/>
            </a:ln>
            <a:effectLst>
              <a:outerShdw blurRad="57150" rotWithShape="0" algn="bl" dir="5400000" dist="57150">
                <a:schemeClr val="dk1">
                  <a:alpha val="16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04"/>
            <p:cNvSpPr/>
            <p:nvPr/>
          </p:nvSpPr>
          <p:spPr>
            <a:xfrm>
              <a:off x="2737800" y="4438375"/>
              <a:ext cx="250775" cy="250775"/>
            </a:xfrm>
            <a:custGeom>
              <a:rect b="b" l="l" r="r" t="t"/>
              <a:pathLst>
                <a:path extrusionOk="0" h="10031" w="10031">
                  <a:moveTo>
                    <a:pt x="5047" y="3455"/>
                  </a:moveTo>
                  <a:cubicBezTo>
                    <a:pt x="5309" y="3455"/>
                    <a:pt x="5573" y="3526"/>
                    <a:pt x="5806" y="3678"/>
                  </a:cubicBezTo>
                  <a:cubicBezTo>
                    <a:pt x="6535" y="4134"/>
                    <a:pt x="6778" y="5046"/>
                    <a:pt x="6353" y="5775"/>
                  </a:cubicBezTo>
                  <a:cubicBezTo>
                    <a:pt x="6074" y="6254"/>
                    <a:pt x="5572" y="6523"/>
                    <a:pt x="5055" y="6523"/>
                  </a:cubicBezTo>
                  <a:cubicBezTo>
                    <a:pt x="4783" y="6523"/>
                    <a:pt x="4507" y="6449"/>
                    <a:pt x="4256" y="6292"/>
                  </a:cubicBezTo>
                  <a:cubicBezTo>
                    <a:pt x="3526" y="5897"/>
                    <a:pt x="3283" y="4924"/>
                    <a:pt x="3739" y="4225"/>
                  </a:cubicBezTo>
                  <a:cubicBezTo>
                    <a:pt x="4002" y="3739"/>
                    <a:pt x="4522" y="3455"/>
                    <a:pt x="5047" y="3455"/>
                  </a:cubicBezTo>
                  <a:close/>
                  <a:moveTo>
                    <a:pt x="4681" y="0"/>
                  </a:moveTo>
                  <a:lnTo>
                    <a:pt x="2857" y="456"/>
                  </a:lnTo>
                  <a:lnTo>
                    <a:pt x="3222" y="1854"/>
                  </a:lnTo>
                  <a:cubicBezTo>
                    <a:pt x="2979" y="2006"/>
                    <a:pt x="2705" y="2189"/>
                    <a:pt x="2462" y="2432"/>
                  </a:cubicBezTo>
                  <a:lnTo>
                    <a:pt x="1216" y="1672"/>
                  </a:lnTo>
                  <a:lnTo>
                    <a:pt x="274" y="3313"/>
                  </a:lnTo>
                  <a:lnTo>
                    <a:pt x="1520" y="4073"/>
                  </a:lnTo>
                  <a:cubicBezTo>
                    <a:pt x="1459" y="4377"/>
                    <a:pt x="1398" y="4681"/>
                    <a:pt x="1398" y="4985"/>
                  </a:cubicBezTo>
                  <a:lnTo>
                    <a:pt x="0" y="5350"/>
                  </a:lnTo>
                  <a:lnTo>
                    <a:pt x="456" y="7173"/>
                  </a:lnTo>
                  <a:lnTo>
                    <a:pt x="1854" y="6809"/>
                  </a:lnTo>
                  <a:cubicBezTo>
                    <a:pt x="2006" y="7052"/>
                    <a:pt x="2189" y="7325"/>
                    <a:pt x="2432" y="7569"/>
                  </a:cubicBezTo>
                  <a:lnTo>
                    <a:pt x="1672" y="8815"/>
                  </a:lnTo>
                  <a:lnTo>
                    <a:pt x="3313" y="9757"/>
                  </a:lnTo>
                  <a:lnTo>
                    <a:pt x="4073" y="8511"/>
                  </a:lnTo>
                  <a:cubicBezTo>
                    <a:pt x="4377" y="8572"/>
                    <a:pt x="4681" y="8632"/>
                    <a:pt x="4985" y="8632"/>
                  </a:cubicBezTo>
                  <a:lnTo>
                    <a:pt x="5350" y="10031"/>
                  </a:lnTo>
                  <a:lnTo>
                    <a:pt x="7174" y="9575"/>
                  </a:lnTo>
                  <a:lnTo>
                    <a:pt x="6809" y="8176"/>
                  </a:lnTo>
                  <a:cubicBezTo>
                    <a:pt x="7052" y="8024"/>
                    <a:pt x="7326" y="7812"/>
                    <a:pt x="7569" y="7599"/>
                  </a:cubicBezTo>
                  <a:lnTo>
                    <a:pt x="8815" y="8359"/>
                  </a:lnTo>
                  <a:lnTo>
                    <a:pt x="9757" y="6717"/>
                  </a:lnTo>
                  <a:lnTo>
                    <a:pt x="8511" y="5958"/>
                  </a:lnTo>
                  <a:cubicBezTo>
                    <a:pt x="8572" y="5654"/>
                    <a:pt x="8633" y="5350"/>
                    <a:pt x="8633" y="5046"/>
                  </a:cubicBezTo>
                  <a:lnTo>
                    <a:pt x="10031" y="4681"/>
                  </a:lnTo>
                  <a:lnTo>
                    <a:pt x="9575" y="2857"/>
                  </a:lnTo>
                  <a:lnTo>
                    <a:pt x="8177" y="3222"/>
                  </a:lnTo>
                  <a:cubicBezTo>
                    <a:pt x="8025" y="2948"/>
                    <a:pt x="7842" y="2705"/>
                    <a:pt x="7599" y="2462"/>
                  </a:cubicBezTo>
                  <a:lnTo>
                    <a:pt x="8359" y="1216"/>
                  </a:lnTo>
                  <a:lnTo>
                    <a:pt x="6718" y="274"/>
                  </a:lnTo>
                  <a:lnTo>
                    <a:pt x="5958" y="1520"/>
                  </a:lnTo>
                  <a:cubicBezTo>
                    <a:pt x="5654" y="1429"/>
                    <a:pt x="5350" y="1398"/>
                    <a:pt x="5046" y="1398"/>
                  </a:cubicBezTo>
                  <a:lnTo>
                    <a:pt x="4681" y="0"/>
                  </a:lnTo>
                  <a:close/>
                </a:path>
              </a:pathLst>
            </a:custGeom>
            <a:solidFill>
              <a:schemeClr val="accent1"/>
            </a:solidFill>
            <a:ln>
              <a:noFill/>
            </a:ln>
            <a:effectLst>
              <a:outerShdw blurRad="57150" rotWithShape="0" algn="bl" dir="5400000" dist="47625">
                <a:schemeClr val="dk1">
                  <a:alpha val="1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8" name="Shape 2808"/>
        <p:cNvGrpSpPr/>
        <p:nvPr/>
      </p:nvGrpSpPr>
      <p:grpSpPr>
        <a:xfrm>
          <a:off x="0" y="0"/>
          <a:ext cx="0" cy="0"/>
          <a:chOff x="0" y="0"/>
          <a:chExt cx="0" cy="0"/>
        </a:xfrm>
      </p:grpSpPr>
      <p:sp>
        <p:nvSpPr>
          <p:cNvPr id="2809" name="Google Shape;2809;p105">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810" name="Google Shape;2810;p105">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4" name="Shape 2814"/>
        <p:cNvGrpSpPr/>
        <p:nvPr/>
      </p:nvGrpSpPr>
      <p:grpSpPr>
        <a:xfrm>
          <a:off x="0" y="0"/>
          <a:ext cx="0" cy="0"/>
          <a:chOff x="0" y="0"/>
          <a:chExt cx="0" cy="0"/>
        </a:xfrm>
      </p:grpSpPr>
      <p:sp>
        <p:nvSpPr>
          <p:cNvPr id="2815" name="Google Shape;2815;p106">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2816" name="Google Shape;2816;p106">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7" name="Shape 937"/>
        <p:cNvGrpSpPr/>
        <p:nvPr/>
      </p:nvGrpSpPr>
      <p:grpSpPr>
        <a:xfrm>
          <a:off x="0" y="0"/>
          <a:ext cx="0" cy="0"/>
          <a:chOff x="0" y="0"/>
          <a:chExt cx="0" cy="0"/>
        </a:xfrm>
      </p:grpSpPr>
      <p:sp>
        <p:nvSpPr>
          <p:cNvPr id="938" name="Google Shape;938;p44">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939" name="Google Shape;939;p44">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20" name="Shape 2820"/>
        <p:cNvGrpSpPr/>
        <p:nvPr/>
      </p:nvGrpSpPr>
      <p:grpSpPr>
        <a:xfrm>
          <a:off x="0" y="0"/>
          <a:ext cx="0" cy="0"/>
          <a:chOff x="0" y="0"/>
          <a:chExt cx="0" cy="0"/>
        </a:xfrm>
      </p:grpSpPr>
      <p:sp>
        <p:nvSpPr>
          <p:cNvPr id="2821" name="Google Shape;2821;p10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822" name="Google Shape;2822;p10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823" name="Google Shape;2823;p10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27" name="Shape 2827"/>
        <p:cNvGrpSpPr/>
        <p:nvPr/>
      </p:nvGrpSpPr>
      <p:grpSpPr>
        <a:xfrm>
          <a:off x="0" y="0"/>
          <a:ext cx="0" cy="0"/>
          <a:chOff x="0" y="0"/>
          <a:chExt cx="0" cy="0"/>
        </a:xfrm>
      </p:grpSpPr>
      <p:sp>
        <p:nvSpPr>
          <p:cNvPr id="2828" name="Google Shape;2828;p10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829" name="Google Shape;2829;p10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830" name="Google Shape;2830;p10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34" name="Shape 2834"/>
        <p:cNvGrpSpPr/>
        <p:nvPr/>
      </p:nvGrpSpPr>
      <p:grpSpPr>
        <a:xfrm>
          <a:off x="0" y="0"/>
          <a:ext cx="0" cy="0"/>
          <a:chOff x="0" y="0"/>
          <a:chExt cx="0" cy="0"/>
        </a:xfrm>
      </p:grpSpPr>
      <p:sp>
        <p:nvSpPr>
          <p:cNvPr id="2835" name="Google Shape;2835;p109"/>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836" name="Google Shape;2836;p109"/>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Orbitron</a:t>
            </a:r>
            <a:endParaRPr b="1" sz="1100">
              <a:solidFill>
                <a:srgbClr val="EFEFE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https://fonts.google.com/specimen/Orbitron</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Quicksand</a:t>
            </a:r>
            <a:endParaRPr b="1" sz="1100">
              <a:solidFill>
                <a:srgbClr val="FFFFFF"/>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https://fonts.google.com/specimen/Quicksand</a:t>
            </a:r>
            <a:r>
              <a:rPr lang="en" sz="1100">
                <a:solidFill>
                  <a:schemeClr val="lt1"/>
                </a:solidFill>
              </a:rPr>
              <a:t>)</a:t>
            </a:r>
            <a:endParaRPr sz="1100">
              <a:solidFill>
                <a:schemeClr val="lt1"/>
              </a:solidFill>
            </a:endParaRPr>
          </a:p>
        </p:txBody>
      </p:sp>
      <p:grpSp>
        <p:nvGrpSpPr>
          <p:cNvPr id="2837" name="Google Shape;2837;p109"/>
          <p:cNvGrpSpPr/>
          <p:nvPr/>
        </p:nvGrpSpPr>
        <p:grpSpPr>
          <a:xfrm>
            <a:off x="2052650" y="2988225"/>
            <a:ext cx="5038700" cy="1685300"/>
            <a:chOff x="2052650" y="2988225"/>
            <a:chExt cx="5038700" cy="1685300"/>
          </a:xfrm>
        </p:grpSpPr>
        <p:sp>
          <p:nvSpPr>
            <p:cNvPr id="2838" name="Google Shape;2838;p109"/>
            <p:cNvSpPr/>
            <p:nvPr/>
          </p:nvSpPr>
          <p:spPr>
            <a:xfrm>
              <a:off x="2052650" y="2988225"/>
              <a:ext cx="791400" cy="754200"/>
            </a:xfrm>
            <a:prstGeom prst="roundRect">
              <a:avLst>
                <a:gd fmla="val 16667" name="adj"/>
              </a:avLst>
            </a:prstGeom>
            <a:solidFill>
              <a:srgbClr val="F9F8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9"/>
            <p:cNvSpPr/>
            <p:nvPr/>
          </p:nvSpPr>
          <p:spPr>
            <a:xfrm>
              <a:off x="3114470" y="2988225"/>
              <a:ext cx="791400" cy="754200"/>
            </a:xfrm>
            <a:prstGeom prst="roundRect">
              <a:avLst>
                <a:gd fmla="val 16667" name="adj"/>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9"/>
            <p:cNvSpPr/>
            <p:nvPr/>
          </p:nvSpPr>
          <p:spPr>
            <a:xfrm>
              <a:off x="4176289" y="2988225"/>
              <a:ext cx="791400" cy="754200"/>
            </a:xfrm>
            <a:prstGeom prst="roundRect">
              <a:avLst>
                <a:gd fmla="val 16667" name="adj"/>
              </a:avLst>
            </a:prstGeom>
            <a:solidFill>
              <a:srgbClr val="FDA0B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9"/>
            <p:cNvSpPr txBox="1"/>
            <p:nvPr/>
          </p:nvSpPr>
          <p:spPr>
            <a:xfrm>
              <a:off x="20526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#f9f8ff</a:t>
              </a:r>
              <a:endParaRPr sz="1000">
                <a:solidFill>
                  <a:schemeClr val="dk1"/>
                </a:solidFill>
              </a:endParaRPr>
            </a:p>
          </p:txBody>
        </p:sp>
        <p:sp>
          <p:nvSpPr>
            <p:cNvPr id="2842" name="Google Shape;2842;p109"/>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#ffe599</a:t>
              </a:r>
              <a:endParaRPr sz="1000">
                <a:solidFill>
                  <a:schemeClr val="dk1"/>
                </a:solidFill>
              </a:endParaRPr>
            </a:p>
          </p:txBody>
        </p:sp>
        <p:sp>
          <p:nvSpPr>
            <p:cNvPr id="2843" name="Google Shape;2843;p109"/>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#fda0b4</a:t>
              </a:r>
              <a:endParaRPr sz="1000">
                <a:solidFill>
                  <a:srgbClr val="FFFFFF"/>
                </a:solidFill>
              </a:endParaRPr>
            </a:p>
          </p:txBody>
        </p:sp>
        <p:sp>
          <p:nvSpPr>
            <p:cNvPr id="2844" name="Google Shape;2844;p109"/>
            <p:cNvSpPr/>
            <p:nvPr/>
          </p:nvSpPr>
          <p:spPr>
            <a:xfrm>
              <a:off x="5238125" y="2988225"/>
              <a:ext cx="791400" cy="754200"/>
            </a:xfrm>
            <a:prstGeom prst="roundRect">
              <a:avLst>
                <a:gd fmla="val 16667" name="adj"/>
              </a:avLst>
            </a:prstGeom>
            <a:solidFill>
              <a:srgbClr val="EB6D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09"/>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#eb6dcb</a:t>
              </a:r>
              <a:endParaRPr sz="1000">
                <a:solidFill>
                  <a:srgbClr val="FFFFFF"/>
                </a:solidFill>
              </a:endParaRPr>
            </a:p>
          </p:txBody>
        </p:sp>
        <p:sp>
          <p:nvSpPr>
            <p:cNvPr id="2846" name="Google Shape;2846;p109"/>
            <p:cNvSpPr/>
            <p:nvPr/>
          </p:nvSpPr>
          <p:spPr>
            <a:xfrm>
              <a:off x="2052650" y="3919325"/>
              <a:ext cx="791400" cy="754200"/>
            </a:xfrm>
            <a:prstGeom prst="roundRect">
              <a:avLst>
                <a:gd fmla="val 16667" name="adj"/>
              </a:avLst>
            </a:prstGeom>
            <a:solidFill>
              <a:srgbClr val="81E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09"/>
            <p:cNvSpPr/>
            <p:nvPr/>
          </p:nvSpPr>
          <p:spPr>
            <a:xfrm>
              <a:off x="3114470" y="3919325"/>
              <a:ext cx="791400" cy="754200"/>
            </a:xfrm>
            <a:prstGeom prst="roundRect">
              <a:avLst>
                <a:gd fmla="val 16667" name="adj"/>
              </a:avLst>
            </a:prstGeom>
            <a:solidFill>
              <a:srgbClr val="60D8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09"/>
            <p:cNvSpPr/>
            <p:nvPr/>
          </p:nvSpPr>
          <p:spPr>
            <a:xfrm>
              <a:off x="4176289" y="3919325"/>
              <a:ext cx="791400" cy="754200"/>
            </a:xfrm>
            <a:prstGeom prst="roundRect">
              <a:avLst>
                <a:gd fmla="val 16667" name="adj"/>
              </a:avLst>
            </a:prstGeom>
            <a:solidFill>
              <a:srgbClr val="66BEE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9"/>
            <p:cNvSpPr txBox="1"/>
            <p:nvPr/>
          </p:nvSpPr>
          <p:spPr>
            <a:xfrm>
              <a:off x="20526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#81eeeb</a:t>
              </a:r>
              <a:endParaRPr sz="1000">
                <a:solidFill>
                  <a:srgbClr val="FFFFFF"/>
                </a:solidFill>
              </a:endParaRPr>
            </a:p>
          </p:txBody>
        </p:sp>
        <p:sp>
          <p:nvSpPr>
            <p:cNvPr id="2850" name="Google Shape;2850;p109"/>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#60d8f4</a:t>
              </a:r>
              <a:endParaRPr sz="1000">
                <a:solidFill>
                  <a:srgbClr val="FFFFFF"/>
                </a:solidFill>
              </a:endParaRPr>
            </a:p>
          </p:txBody>
        </p:sp>
        <p:sp>
          <p:nvSpPr>
            <p:cNvPr id="2851" name="Google Shape;2851;p109"/>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#66bee9</a:t>
              </a:r>
              <a:endParaRPr sz="1000">
                <a:solidFill>
                  <a:srgbClr val="FFFFFF"/>
                </a:solidFill>
              </a:endParaRPr>
            </a:p>
          </p:txBody>
        </p:sp>
        <p:sp>
          <p:nvSpPr>
            <p:cNvPr id="2852" name="Google Shape;2852;p109"/>
            <p:cNvSpPr/>
            <p:nvPr/>
          </p:nvSpPr>
          <p:spPr>
            <a:xfrm>
              <a:off x="5238125" y="3919325"/>
              <a:ext cx="791400" cy="754200"/>
            </a:xfrm>
            <a:prstGeom prst="roundRect">
              <a:avLst>
                <a:gd fmla="val 16667" name="adj"/>
              </a:avLst>
            </a:prstGeom>
            <a:solidFill>
              <a:srgbClr val="4EB3E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09"/>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#4eb3e4</a:t>
              </a:r>
              <a:endParaRPr sz="1000">
                <a:solidFill>
                  <a:srgbClr val="FFFFFF"/>
                </a:solidFill>
              </a:endParaRPr>
            </a:p>
          </p:txBody>
        </p:sp>
        <p:sp>
          <p:nvSpPr>
            <p:cNvPr id="2854" name="Google Shape;2854;p109"/>
            <p:cNvSpPr/>
            <p:nvPr/>
          </p:nvSpPr>
          <p:spPr>
            <a:xfrm>
              <a:off x="6299950" y="2988225"/>
              <a:ext cx="791400" cy="754200"/>
            </a:xfrm>
            <a:prstGeom prst="roundRect">
              <a:avLst>
                <a:gd fmla="val 16667" name="adj"/>
              </a:avLst>
            </a:prstGeom>
            <a:solidFill>
              <a:srgbClr val="DF5F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09"/>
            <p:cNvSpPr txBox="1"/>
            <p:nvPr/>
          </p:nvSpPr>
          <p:spPr>
            <a:xfrm>
              <a:off x="629995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#df5f69</a:t>
              </a:r>
              <a:endParaRPr sz="1000">
                <a:solidFill>
                  <a:srgbClr val="FFFFFF"/>
                </a:solidFill>
              </a:endParaRPr>
            </a:p>
          </p:txBody>
        </p:sp>
        <p:sp>
          <p:nvSpPr>
            <p:cNvPr id="2856" name="Google Shape;2856;p109"/>
            <p:cNvSpPr/>
            <p:nvPr/>
          </p:nvSpPr>
          <p:spPr>
            <a:xfrm>
              <a:off x="6299950" y="3919325"/>
              <a:ext cx="791400" cy="754200"/>
            </a:xfrm>
            <a:prstGeom prst="roundRect">
              <a:avLst>
                <a:gd fmla="val 16667" name="adj"/>
              </a:avLst>
            </a:prstGeom>
            <a:solidFill>
              <a:srgbClr val="17336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9"/>
            <p:cNvSpPr txBox="1"/>
            <p:nvPr/>
          </p:nvSpPr>
          <p:spPr>
            <a:xfrm>
              <a:off x="62999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#17336b</a:t>
              </a:r>
              <a:endParaRPr sz="1000">
                <a:solidFill>
                  <a:srgbClr val="FFFFFF"/>
                </a:solidFill>
              </a:endParaRPr>
            </a:p>
          </p:txBody>
        </p:sp>
      </p:grpSp>
      <p:sp>
        <p:nvSpPr>
          <p:cNvPr id="2858" name="Google Shape;2858;p10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62" name="Shape 2862"/>
        <p:cNvGrpSpPr/>
        <p:nvPr/>
      </p:nvGrpSpPr>
      <p:grpSpPr>
        <a:xfrm>
          <a:off x="0" y="0"/>
          <a:ext cx="0" cy="0"/>
          <a:chOff x="0" y="0"/>
          <a:chExt cx="0" cy="0"/>
        </a:xfrm>
      </p:grpSpPr>
      <p:sp>
        <p:nvSpPr>
          <p:cNvPr id="2863" name="Google Shape;2863;p110"/>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864" name="Google Shape;2864;p110"/>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865" name="Google Shape;2865;p110">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866" name="Google Shape;2866;p110">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867" name="Google Shape;2867;p110">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868" name="Google Shape;2868;p110">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869" name="Google Shape;2869;p110"/>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870" name="Google Shape;2870;p110"/>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871" name="Google Shape;2871;p110"/>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872" name="Google Shape;2872;p110"/>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873" name="Google Shape;2873;p110">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874" name="Google Shape;2874;p11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878" name="Shape 2878"/>
        <p:cNvGrpSpPr/>
        <p:nvPr/>
      </p:nvGrpSpPr>
      <p:grpSpPr>
        <a:xfrm>
          <a:off x="0" y="0"/>
          <a:ext cx="0" cy="0"/>
          <a:chOff x="0" y="0"/>
          <a:chExt cx="0" cy="0"/>
        </a:xfrm>
      </p:grpSpPr>
      <p:grpSp>
        <p:nvGrpSpPr>
          <p:cNvPr id="2879" name="Google Shape;2879;p111"/>
          <p:cNvGrpSpPr/>
          <p:nvPr/>
        </p:nvGrpSpPr>
        <p:grpSpPr>
          <a:xfrm>
            <a:off x="5082708" y="3095784"/>
            <a:ext cx="442841" cy="514271"/>
            <a:chOff x="4727025" y="1332775"/>
            <a:chExt cx="59900" cy="69625"/>
          </a:xfrm>
        </p:grpSpPr>
        <p:sp>
          <p:nvSpPr>
            <p:cNvPr id="2880" name="Google Shape;2880;p11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1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2" name="Google Shape;2882;p111"/>
          <p:cNvGrpSpPr/>
          <p:nvPr/>
        </p:nvGrpSpPr>
        <p:grpSpPr>
          <a:xfrm>
            <a:off x="5758025" y="2343272"/>
            <a:ext cx="500909" cy="500899"/>
            <a:chOff x="4820425" y="1329900"/>
            <a:chExt cx="70175" cy="70350"/>
          </a:xfrm>
        </p:grpSpPr>
        <p:sp>
          <p:nvSpPr>
            <p:cNvPr id="2883" name="Google Shape;2883;p11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1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1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1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7" name="Google Shape;2887;p111"/>
          <p:cNvGrpSpPr/>
          <p:nvPr/>
        </p:nvGrpSpPr>
        <p:grpSpPr>
          <a:xfrm>
            <a:off x="6410648" y="2355062"/>
            <a:ext cx="538135" cy="493119"/>
            <a:chOff x="4903200" y="1331525"/>
            <a:chExt cx="73575" cy="67425"/>
          </a:xfrm>
        </p:grpSpPr>
        <p:sp>
          <p:nvSpPr>
            <p:cNvPr id="2888" name="Google Shape;2888;p11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89" name="Google Shape;2889;p11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111"/>
          <p:cNvGrpSpPr/>
          <p:nvPr/>
        </p:nvGrpSpPr>
        <p:grpSpPr>
          <a:xfrm>
            <a:off x="5670599" y="3097040"/>
            <a:ext cx="544563" cy="511895"/>
            <a:chOff x="4815575" y="1416800"/>
            <a:chExt cx="73750" cy="71400"/>
          </a:xfrm>
        </p:grpSpPr>
        <p:sp>
          <p:nvSpPr>
            <p:cNvPr id="2891" name="Google Shape;2891;p11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1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1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111"/>
          <p:cNvGrpSpPr/>
          <p:nvPr/>
        </p:nvGrpSpPr>
        <p:grpSpPr>
          <a:xfrm>
            <a:off x="6367224" y="3096746"/>
            <a:ext cx="602914" cy="512477"/>
            <a:chOff x="4902475" y="1418875"/>
            <a:chExt cx="74500" cy="63775"/>
          </a:xfrm>
        </p:grpSpPr>
        <p:sp>
          <p:nvSpPr>
            <p:cNvPr id="2895" name="Google Shape;2895;p11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1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111"/>
          <p:cNvGrpSpPr/>
          <p:nvPr/>
        </p:nvGrpSpPr>
        <p:grpSpPr>
          <a:xfrm>
            <a:off x="5783096" y="3835985"/>
            <a:ext cx="515391" cy="525699"/>
            <a:chOff x="4818100" y="1507675"/>
            <a:chExt cx="71225" cy="71625"/>
          </a:xfrm>
        </p:grpSpPr>
        <p:sp>
          <p:nvSpPr>
            <p:cNvPr id="2898" name="Google Shape;2898;p11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1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1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1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111"/>
          <p:cNvGrpSpPr/>
          <p:nvPr/>
        </p:nvGrpSpPr>
        <p:grpSpPr>
          <a:xfrm>
            <a:off x="5121199" y="3857517"/>
            <a:ext cx="522956" cy="489869"/>
            <a:chOff x="4721450" y="1509475"/>
            <a:chExt cx="79350" cy="74325"/>
          </a:xfrm>
        </p:grpSpPr>
        <p:sp>
          <p:nvSpPr>
            <p:cNvPr id="2903" name="Google Shape;2903;p11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1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1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1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7" name="Google Shape;2907;p111"/>
          <p:cNvGrpSpPr/>
          <p:nvPr/>
        </p:nvGrpSpPr>
        <p:grpSpPr>
          <a:xfrm>
            <a:off x="6444441" y="3837269"/>
            <a:ext cx="525704" cy="535436"/>
            <a:chOff x="4906800" y="1507500"/>
            <a:chExt cx="70350" cy="71075"/>
          </a:xfrm>
        </p:grpSpPr>
        <p:sp>
          <p:nvSpPr>
            <p:cNvPr id="2908" name="Google Shape;2908;p11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1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1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1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1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111"/>
          <p:cNvGrpSpPr/>
          <p:nvPr/>
        </p:nvGrpSpPr>
        <p:grpSpPr>
          <a:xfrm>
            <a:off x="4477263" y="2343250"/>
            <a:ext cx="508054" cy="508095"/>
            <a:chOff x="3736598" y="2170606"/>
            <a:chExt cx="404889" cy="404889"/>
          </a:xfrm>
        </p:grpSpPr>
        <p:sp>
          <p:nvSpPr>
            <p:cNvPr id="2914" name="Google Shape;2914;p11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1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1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1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111"/>
          <p:cNvGrpSpPr/>
          <p:nvPr/>
        </p:nvGrpSpPr>
        <p:grpSpPr>
          <a:xfrm>
            <a:off x="3765303" y="2343345"/>
            <a:ext cx="575790" cy="507904"/>
            <a:chOff x="3161917" y="2170682"/>
            <a:chExt cx="458870" cy="404737"/>
          </a:xfrm>
        </p:grpSpPr>
        <p:sp>
          <p:nvSpPr>
            <p:cNvPr id="2919" name="Google Shape;2919;p11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920" name="Google Shape;2920;p11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1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111"/>
          <p:cNvGrpSpPr/>
          <p:nvPr/>
        </p:nvGrpSpPr>
        <p:grpSpPr>
          <a:xfrm>
            <a:off x="3792833" y="3103717"/>
            <a:ext cx="520730" cy="498567"/>
            <a:chOff x="3179914" y="2889488"/>
            <a:chExt cx="422876" cy="404911"/>
          </a:xfrm>
        </p:grpSpPr>
        <p:sp>
          <p:nvSpPr>
            <p:cNvPr id="2923" name="Google Shape;2923;p11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9" name="Google Shape;2929;p111"/>
          <p:cNvGrpSpPr/>
          <p:nvPr/>
        </p:nvGrpSpPr>
        <p:grpSpPr>
          <a:xfrm>
            <a:off x="4421513" y="3103677"/>
            <a:ext cx="516145" cy="498648"/>
            <a:chOff x="3729467" y="2889422"/>
            <a:chExt cx="419153" cy="404977"/>
          </a:xfrm>
        </p:grpSpPr>
        <p:sp>
          <p:nvSpPr>
            <p:cNvPr id="2930" name="Google Shape;2930;p11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111"/>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1"/>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1"/>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1"/>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1" name="Google Shape;2941;p111"/>
          <p:cNvGrpSpPr/>
          <p:nvPr/>
        </p:nvGrpSpPr>
        <p:grpSpPr>
          <a:xfrm>
            <a:off x="7141841" y="2550562"/>
            <a:ext cx="166473" cy="141497"/>
            <a:chOff x="4660325" y="1866850"/>
            <a:chExt cx="68350" cy="58100"/>
          </a:xfrm>
        </p:grpSpPr>
        <p:sp>
          <p:nvSpPr>
            <p:cNvPr id="2942" name="Google Shape;2942;p11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4" name="Google Shape;2944;p111"/>
          <p:cNvGrpSpPr/>
          <p:nvPr/>
        </p:nvGrpSpPr>
        <p:grpSpPr>
          <a:xfrm>
            <a:off x="7451186" y="2576286"/>
            <a:ext cx="162515" cy="90049"/>
            <a:chOff x="4791775" y="1877500"/>
            <a:chExt cx="66725" cy="36975"/>
          </a:xfrm>
        </p:grpSpPr>
        <p:sp>
          <p:nvSpPr>
            <p:cNvPr id="2945" name="Google Shape;2945;p11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1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111"/>
          <p:cNvGrpSpPr/>
          <p:nvPr/>
        </p:nvGrpSpPr>
        <p:grpSpPr>
          <a:xfrm>
            <a:off x="7772899" y="2576286"/>
            <a:ext cx="144979" cy="90049"/>
            <a:chOff x="4923925" y="1877500"/>
            <a:chExt cx="59525" cy="36975"/>
          </a:xfrm>
        </p:grpSpPr>
        <p:sp>
          <p:nvSpPr>
            <p:cNvPr id="2948" name="Google Shape;2948;p11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111"/>
          <p:cNvGrpSpPr/>
          <p:nvPr/>
        </p:nvGrpSpPr>
        <p:grpSpPr>
          <a:xfrm>
            <a:off x="8067390" y="2558477"/>
            <a:ext cx="141447" cy="125667"/>
            <a:chOff x="5058450" y="1870100"/>
            <a:chExt cx="58075" cy="51600"/>
          </a:xfrm>
        </p:grpSpPr>
        <p:sp>
          <p:nvSpPr>
            <p:cNvPr id="2951" name="Google Shape;2951;p11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111"/>
          <p:cNvGrpSpPr/>
          <p:nvPr/>
        </p:nvGrpSpPr>
        <p:grpSpPr>
          <a:xfrm>
            <a:off x="7481905" y="2980885"/>
            <a:ext cx="101077" cy="107645"/>
            <a:chOff x="4811425" y="2065025"/>
            <a:chExt cx="41500" cy="44200"/>
          </a:xfrm>
        </p:grpSpPr>
        <p:sp>
          <p:nvSpPr>
            <p:cNvPr id="2954" name="Google Shape;2954;p11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111"/>
          <p:cNvGrpSpPr/>
          <p:nvPr/>
        </p:nvGrpSpPr>
        <p:grpSpPr>
          <a:xfrm>
            <a:off x="7774342" y="2981098"/>
            <a:ext cx="120867" cy="107218"/>
            <a:chOff x="4929875" y="2065025"/>
            <a:chExt cx="49625" cy="44025"/>
          </a:xfrm>
        </p:grpSpPr>
        <p:sp>
          <p:nvSpPr>
            <p:cNvPr id="2957" name="Google Shape;2957;p11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1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9" name="Google Shape;2959;p111"/>
          <p:cNvGrpSpPr/>
          <p:nvPr/>
        </p:nvGrpSpPr>
        <p:grpSpPr>
          <a:xfrm>
            <a:off x="8103011" y="2984112"/>
            <a:ext cx="70206" cy="101191"/>
            <a:chOff x="5083925" y="2066350"/>
            <a:chExt cx="28825" cy="41550"/>
          </a:xfrm>
        </p:grpSpPr>
        <p:sp>
          <p:nvSpPr>
            <p:cNvPr id="2960" name="Google Shape;2960;p11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1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111"/>
          <p:cNvGrpSpPr/>
          <p:nvPr/>
        </p:nvGrpSpPr>
        <p:grpSpPr>
          <a:xfrm>
            <a:off x="7134565" y="2999759"/>
            <a:ext cx="181026" cy="69896"/>
            <a:chOff x="4659775" y="2072775"/>
            <a:chExt cx="74325" cy="28700"/>
          </a:xfrm>
        </p:grpSpPr>
        <p:sp>
          <p:nvSpPr>
            <p:cNvPr id="2963" name="Google Shape;2963;p11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111"/>
          <p:cNvGrpSpPr/>
          <p:nvPr/>
        </p:nvGrpSpPr>
        <p:grpSpPr>
          <a:xfrm>
            <a:off x="8054421" y="2790324"/>
            <a:ext cx="167387" cy="89197"/>
            <a:chOff x="4662475" y="1976500"/>
            <a:chExt cx="68725" cy="36625"/>
          </a:xfrm>
        </p:grpSpPr>
        <p:sp>
          <p:nvSpPr>
            <p:cNvPr id="2967" name="Google Shape;2967;p11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0" name="Google Shape;2970;p111"/>
          <p:cNvGrpSpPr/>
          <p:nvPr/>
        </p:nvGrpSpPr>
        <p:grpSpPr>
          <a:xfrm>
            <a:off x="7751326" y="2793764"/>
            <a:ext cx="166899" cy="82317"/>
            <a:chOff x="4920150" y="1977875"/>
            <a:chExt cx="68525" cy="33800"/>
          </a:xfrm>
        </p:grpSpPr>
        <p:sp>
          <p:nvSpPr>
            <p:cNvPr id="2971" name="Google Shape;2971;p11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111"/>
          <p:cNvGrpSpPr/>
          <p:nvPr/>
        </p:nvGrpSpPr>
        <p:grpSpPr>
          <a:xfrm>
            <a:off x="7162483" y="3197682"/>
            <a:ext cx="125190" cy="127859"/>
            <a:chOff x="4676550" y="2160575"/>
            <a:chExt cx="51400" cy="52500"/>
          </a:xfrm>
        </p:grpSpPr>
        <p:sp>
          <p:nvSpPr>
            <p:cNvPr id="2975" name="Google Shape;2975;p11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111"/>
          <p:cNvGrpSpPr/>
          <p:nvPr/>
        </p:nvGrpSpPr>
        <p:grpSpPr>
          <a:xfrm>
            <a:off x="7459741" y="3204714"/>
            <a:ext cx="145405" cy="113794"/>
            <a:chOff x="4768325" y="2163475"/>
            <a:chExt cx="59700" cy="46725"/>
          </a:xfrm>
        </p:grpSpPr>
        <p:sp>
          <p:nvSpPr>
            <p:cNvPr id="2979" name="Google Shape;2979;p11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1" name="Google Shape;2981;p111"/>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1"/>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1"/>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1"/>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1"/>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1"/>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7" name="Google Shape;2987;p111"/>
          <p:cNvGrpSpPr/>
          <p:nvPr/>
        </p:nvGrpSpPr>
        <p:grpSpPr>
          <a:xfrm>
            <a:off x="7476059" y="3459808"/>
            <a:ext cx="112768" cy="106853"/>
            <a:chOff x="4768575" y="2253950"/>
            <a:chExt cx="46300" cy="43875"/>
          </a:xfrm>
        </p:grpSpPr>
        <p:sp>
          <p:nvSpPr>
            <p:cNvPr id="2988" name="Google Shape;2988;p11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111"/>
          <p:cNvGrpSpPr/>
          <p:nvPr/>
        </p:nvGrpSpPr>
        <p:grpSpPr>
          <a:xfrm>
            <a:off x="7775682" y="3948834"/>
            <a:ext cx="118187" cy="146246"/>
            <a:chOff x="4960900" y="2433225"/>
            <a:chExt cx="48525" cy="60050"/>
          </a:xfrm>
        </p:grpSpPr>
        <p:sp>
          <p:nvSpPr>
            <p:cNvPr id="2991" name="Google Shape;2991;p11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3" name="Google Shape;2993;p111"/>
          <p:cNvGrpSpPr/>
          <p:nvPr/>
        </p:nvGrpSpPr>
        <p:grpSpPr>
          <a:xfrm>
            <a:off x="7464247" y="4212895"/>
            <a:ext cx="136394" cy="143810"/>
            <a:chOff x="4854075" y="2527625"/>
            <a:chExt cx="56000" cy="59050"/>
          </a:xfrm>
        </p:grpSpPr>
        <p:sp>
          <p:nvSpPr>
            <p:cNvPr id="2994" name="Google Shape;2994;p11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1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6" name="Google Shape;2996;p111"/>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11"/>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11"/>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9" name="Google Shape;2999;p111"/>
          <p:cNvGrpSpPr/>
          <p:nvPr/>
        </p:nvGrpSpPr>
        <p:grpSpPr>
          <a:xfrm>
            <a:off x="8088458" y="3676639"/>
            <a:ext cx="99312" cy="160797"/>
            <a:chOff x="5059700" y="2334775"/>
            <a:chExt cx="40775" cy="66025"/>
          </a:xfrm>
        </p:grpSpPr>
        <p:sp>
          <p:nvSpPr>
            <p:cNvPr id="3000" name="Google Shape;3000;p11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1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1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111"/>
          <p:cNvGrpSpPr/>
          <p:nvPr/>
        </p:nvGrpSpPr>
        <p:grpSpPr>
          <a:xfrm>
            <a:off x="8045622" y="3941771"/>
            <a:ext cx="184984" cy="160371"/>
            <a:chOff x="5037700" y="2430325"/>
            <a:chExt cx="75950" cy="65850"/>
          </a:xfrm>
        </p:grpSpPr>
        <p:sp>
          <p:nvSpPr>
            <p:cNvPr id="3010" name="Google Shape;3010;p11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2" name="Google Shape;3012;p111"/>
          <p:cNvGrpSpPr/>
          <p:nvPr/>
        </p:nvGrpSpPr>
        <p:grpSpPr>
          <a:xfrm>
            <a:off x="7465128" y="3708223"/>
            <a:ext cx="173014" cy="97629"/>
            <a:chOff x="4756975" y="2341800"/>
            <a:chExt cx="91975" cy="51925"/>
          </a:xfrm>
        </p:grpSpPr>
        <p:sp>
          <p:nvSpPr>
            <p:cNvPr id="3013" name="Google Shape;3013;p11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1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1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1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1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3" name="Google Shape;3033;p111"/>
          <p:cNvGrpSpPr/>
          <p:nvPr/>
        </p:nvGrpSpPr>
        <p:grpSpPr>
          <a:xfrm>
            <a:off x="7732065" y="4196920"/>
            <a:ext cx="212497" cy="175761"/>
            <a:chOff x="4943575" y="2516350"/>
            <a:chExt cx="98675" cy="81700"/>
          </a:xfrm>
        </p:grpSpPr>
        <p:sp>
          <p:nvSpPr>
            <p:cNvPr id="3034" name="Google Shape;3034;p11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1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1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1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1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1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1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1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1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1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1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1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111"/>
          <p:cNvGrpSpPr/>
          <p:nvPr/>
        </p:nvGrpSpPr>
        <p:grpSpPr>
          <a:xfrm>
            <a:off x="1990126" y="3423163"/>
            <a:ext cx="965351" cy="134611"/>
            <a:chOff x="4411970" y="2962952"/>
            <a:chExt cx="706544" cy="104212"/>
          </a:xfrm>
        </p:grpSpPr>
        <p:sp>
          <p:nvSpPr>
            <p:cNvPr id="3113" name="Google Shape;3113;p11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1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1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1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7" name="Google Shape;3117;p111"/>
          <p:cNvGrpSpPr/>
          <p:nvPr/>
        </p:nvGrpSpPr>
        <p:grpSpPr>
          <a:xfrm>
            <a:off x="1990126" y="3012077"/>
            <a:ext cx="960158" cy="289172"/>
            <a:chOff x="4411970" y="2726085"/>
            <a:chExt cx="643107" cy="193659"/>
          </a:xfrm>
        </p:grpSpPr>
        <p:sp>
          <p:nvSpPr>
            <p:cNvPr id="3118" name="Google Shape;3118;p11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1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1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111"/>
          <p:cNvGrpSpPr/>
          <p:nvPr/>
        </p:nvGrpSpPr>
        <p:grpSpPr>
          <a:xfrm>
            <a:off x="993018" y="3278187"/>
            <a:ext cx="833173" cy="259209"/>
            <a:chOff x="4411970" y="4340222"/>
            <a:chExt cx="779467" cy="242683"/>
          </a:xfrm>
        </p:grpSpPr>
        <p:sp>
          <p:nvSpPr>
            <p:cNvPr id="3122" name="Google Shape;3122;p11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1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1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5" name="Google Shape;3125;p111"/>
          <p:cNvGrpSpPr/>
          <p:nvPr/>
        </p:nvGrpSpPr>
        <p:grpSpPr>
          <a:xfrm>
            <a:off x="1990126" y="2673933"/>
            <a:ext cx="965160" cy="216230"/>
            <a:chOff x="4411970" y="2468674"/>
            <a:chExt cx="747317" cy="167425"/>
          </a:xfrm>
        </p:grpSpPr>
        <p:sp>
          <p:nvSpPr>
            <p:cNvPr id="3126" name="Google Shape;3126;p11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1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111"/>
          <p:cNvGrpSpPr/>
          <p:nvPr/>
        </p:nvGrpSpPr>
        <p:grpSpPr>
          <a:xfrm>
            <a:off x="988873" y="2578650"/>
            <a:ext cx="810451" cy="319148"/>
            <a:chOff x="4411970" y="3686602"/>
            <a:chExt cx="797845" cy="314215"/>
          </a:xfrm>
        </p:grpSpPr>
        <p:sp>
          <p:nvSpPr>
            <p:cNvPr id="3129" name="Google Shape;3129;p11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111"/>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5" name="Google Shape;3135;p111"/>
          <p:cNvGrpSpPr/>
          <p:nvPr/>
        </p:nvGrpSpPr>
        <p:grpSpPr>
          <a:xfrm>
            <a:off x="988970" y="2333174"/>
            <a:ext cx="1970333" cy="208784"/>
            <a:chOff x="6336019" y="3733725"/>
            <a:chExt cx="2566206" cy="351310"/>
          </a:xfrm>
        </p:grpSpPr>
        <p:sp>
          <p:nvSpPr>
            <p:cNvPr id="3136" name="Google Shape;3136;p11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111"/>
          <p:cNvGrpSpPr/>
          <p:nvPr/>
        </p:nvGrpSpPr>
        <p:grpSpPr>
          <a:xfrm>
            <a:off x="1990126" y="3940729"/>
            <a:ext cx="946551" cy="153200"/>
            <a:chOff x="4404545" y="3301592"/>
            <a:chExt cx="782403" cy="129272"/>
          </a:xfrm>
        </p:grpSpPr>
        <p:sp>
          <p:nvSpPr>
            <p:cNvPr id="3141" name="Google Shape;3141;p11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1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3" name="Google Shape;3143;p111"/>
          <p:cNvGrpSpPr/>
          <p:nvPr/>
        </p:nvGrpSpPr>
        <p:grpSpPr>
          <a:xfrm>
            <a:off x="1990126" y="3679688"/>
            <a:ext cx="962257" cy="139127"/>
            <a:chOff x="4411970" y="3131459"/>
            <a:chExt cx="710520" cy="117397"/>
          </a:xfrm>
        </p:grpSpPr>
        <p:sp>
          <p:nvSpPr>
            <p:cNvPr id="3144" name="Google Shape;3144;p11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146" name="Google Shape;3146;p111"/>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7" name="Google Shape;3147;p111"/>
          <p:cNvGrpSpPr/>
          <p:nvPr/>
        </p:nvGrpSpPr>
        <p:grpSpPr>
          <a:xfrm>
            <a:off x="990271" y="3614482"/>
            <a:ext cx="823838" cy="458988"/>
            <a:chOff x="4411970" y="1801825"/>
            <a:chExt cx="734586" cy="409262"/>
          </a:xfrm>
        </p:grpSpPr>
        <p:sp>
          <p:nvSpPr>
            <p:cNvPr id="3148" name="Google Shape;3148;p11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111"/>
          <p:cNvGrpSpPr/>
          <p:nvPr/>
        </p:nvGrpSpPr>
        <p:grpSpPr>
          <a:xfrm>
            <a:off x="990271" y="4162908"/>
            <a:ext cx="856348" cy="212039"/>
            <a:chOff x="4411970" y="2233974"/>
            <a:chExt cx="763574" cy="189068"/>
          </a:xfrm>
        </p:grpSpPr>
        <p:sp>
          <p:nvSpPr>
            <p:cNvPr id="3151" name="Google Shape;3151;p11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111"/>
          <p:cNvGrpSpPr/>
          <p:nvPr/>
        </p:nvGrpSpPr>
        <p:grpSpPr>
          <a:xfrm>
            <a:off x="3100467" y="2338244"/>
            <a:ext cx="511602" cy="511602"/>
            <a:chOff x="5681300" y="2527788"/>
            <a:chExt cx="805800" cy="805800"/>
          </a:xfrm>
        </p:grpSpPr>
        <p:sp>
          <p:nvSpPr>
            <p:cNvPr id="3154" name="Google Shape;3154;p11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111"/>
          <p:cNvGrpSpPr/>
          <p:nvPr/>
        </p:nvGrpSpPr>
        <p:grpSpPr>
          <a:xfrm>
            <a:off x="3097662" y="3104827"/>
            <a:ext cx="513021" cy="512935"/>
            <a:chOff x="4049800" y="640400"/>
            <a:chExt cx="858900" cy="858900"/>
          </a:xfrm>
        </p:grpSpPr>
        <p:sp>
          <p:nvSpPr>
            <p:cNvPr id="3157" name="Google Shape;3157;p11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9" name="Google Shape;3159;p111"/>
          <p:cNvGrpSpPr/>
          <p:nvPr/>
        </p:nvGrpSpPr>
        <p:grpSpPr>
          <a:xfrm>
            <a:off x="3014861" y="3756719"/>
            <a:ext cx="686489" cy="686585"/>
            <a:chOff x="5080188" y="927900"/>
            <a:chExt cx="961200" cy="961200"/>
          </a:xfrm>
        </p:grpSpPr>
        <p:sp>
          <p:nvSpPr>
            <p:cNvPr id="3160" name="Google Shape;3160;p11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1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1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1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1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111"/>
          <p:cNvGrpSpPr/>
          <p:nvPr/>
        </p:nvGrpSpPr>
        <p:grpSpPr>
          <a:xfrm>
            <a:off x="3798012" y="3849448"/>
            <a:ext cx="510373" cy="510937"/>
            <a:chOff x="7508249" y="1522825"/>
            <a:chExt cx="1326332" cy="1322987"/>
          </a:xfrm>
        </p:grpSpPr>
        <p:sp>
          <p:nvSpPr>
            <p:cNvPr id="3169" name="Google Shape;3169;p11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111"/>
          <p:cNvGrpSpPr/>
          <p:nvPr/>
        </p:nvGrpSpPr>
        <p:grpSpPr>
          <a:xfrm>
            <a:off x="4489605" y="3850853"/>
            <a:ext cx="492652" cy="503348"/>
            <a:chOff x="6039282" y="1042577"/>
            <a:chExt cx="734315" cy="731929"/>
          </a:xfrm>
        </p:grpSpPr>
        <p:sp>
          <p:nvSpPr>
            <p:cNvPr id="3180" name="Google Shape;3180;p11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1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1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1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1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1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111"/>
          <p:cNvGrpSpPr/>
          <p:nvPr/>
        </p:nvGrpSpPr>
        <p:grpSpPr>
          <a:xfrm>
            <a:off x="5130019" y="2346894"/>
            <a:ext cx="483304" cy="504902"/>
            <a:chOff x="1825800" y="1651625"/>
            <a:chExt cx="568125" cy="591775"/>
          </a:xfrm>
        </p:grpSpPr>
        <p:sp>
          <p:nvSpPr>
            <p:cNvPr id="3202" name="Google Shape;3202;p11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1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1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1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8" name="Google Shape;3208;p111"/>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1"/>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1"/>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1"/>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1"/>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3213" name="Google Shape;3213;p11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grpSp>
        <p:nvGrpSpPr>
          <p:cNvPr id="3218" name="Google Shape;3218;p112"/>
          <p:cNvGrpSpPr/>
          <p:nvPr/>
        </p:nvGrpSpPr>
        <p:grpSpPr>
          <a:xfrm>
            <a:off x="722058" y="957091"/>
            <a:ext cx="2492868" cy="1379876"/>
            <a:chOff x="2654821" y="2311071"/>
            <a:chExt cx="2279715" cy="1262120"/>
          </a:xfrm>
        </p:grpSpPr>
        <p:grpSp>
          <p:nvGrpSpPr>
            <p:cNvPr id="3219" name="Google Shape;3219;p112"/>
            <p:cNvGrpSpPr/>
            <p:nvPr/>
          </p:nvGrpSpPr>
          <p:grpSpPr>
            <a:xfrm>
              <a:off x="4034269" y="2840745"/>
              <a:ext cx="40212" cy="36437"/>
              <a:chOff x="4293400" y="2574725"/>
              <a:chExt cx="84425" cy="80100"/>
            </a:xfrm>
          </p:grpSpPr>
          <p:sp>
            <p:nvSpPr>
              <p:cNvPr id="3220" name="Google Shape;3220;p11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221" name="Google Shape;3221;p11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2" name="Google Shape;3222;p112"/>
            <p:cNvGrpSpPr/>
            <p:nvPr/>
          </p:nvGrpSpPr>
          <p:grpSpPr>
            <a:xfrm>
              <a:off x="3894606" y="2334874"/>
              <a:ext cx="913198" cy="518984"/>
              <a:chOff x="4000175" y="1462675"/>
              <a:chExt cx="1917275" cy="1140875"/>
            </a:xfrm>
          </p:grpSpPr>
          <p:sp>
            <p:nvSpPr>
              <p:cNvPr id="3223" name="Google Shape;3223;p11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224" name="Google Shape;3224;p112"/>
              <p:cNvGrpSpPr/>
              <p:nvPr/>
            </p:nvGrpSpPr>
            <p:grpSpPr>
              <a:xfrm>
                <a:off x="4000175" y="1462675"/>
                <a:ext cx="1917275" cy="1140875"/>
                <a:chOff x="4000175" y="1462675"/>
                <a:chExt cx="1917275" cy="1140875"/>
              </a:xfrm>
            </p:grpSpPr>
            <p:sp>
              <p:nvSpPr>
                <p:cNvPr id="3225" name="Google Shape;3225;p11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226" name="Google Shape;3226;p11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30" name="Google Shape;3230;p11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1" name="Google Shape;3231;p112"/>
            <p:cNvGrpSpPr/>
            <p:nvPr/>
          </p:nvGrpSpPr>
          <p:grpSpPr>
            <a:xfrm>
              <a:off x="3875768" y="2846704"/>
              <a:ext cx="44796" cy="47366"/>
              <a:chOff x="3960625" y="2587825"/>
              <a:chExt cx="94050" cy="104125"/>
            </a:xfrm>
          </p:grpSpPr>
          <p:sp>
            <p:nvSpPr>
              <p:cNvPr id="3232" name="Google Shape;3232;p11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233" name="Google Shape;3233;p11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112"/>
            <p:cNvGrpSpPr/>
            <p:nvPr/>
          </p:nvGrpSpPr>
          <p:grpSpPr>
            <a:xfrm>
              <a:off x="3782759" y="2807162"/>
              <a:ext cx="82686" cy="85487"/>
              <a:chOff x="3765350" y="2500900"/>
              <a:chExt cx="173600" cy="187925"/>
            </a:xfrm>
          </p:grpSpPr>
          <p:sp>
            <p:nvSpPr>
              <p:cNvPr id="3235" name="Google Shape;3235;p11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236" name="Google Shape;3236;p11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1" name="Google Shape;3241;p112"/>
            <p:cNvGrpSpPr/>
            <p:nvPr/>
          </p:nvGrpSpPr>
          <p:grpSpPr>
            <a:xfrm>
              <a:off x="3775674" y="2798496"/>
              <a:ext cx="40545" cy="23564"/>
              <a:chOff x="3750475" y="2481850"/>
              <a:chExt cx="85125" cy="51800"/>
            </a:xfrm>
          </p:grpSpPr>
          <p:sp>
            <p:nvSpPr>
              <p:cNvPr id="3242" name="Google Shape;3242;p11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244" name="Google Shape;3244;p112"/>
            <p:cNvGrpSpPr/>
            <p:nvPr/>
          </p:nvGrpSpPr>
          <p:grpSpPr>
            <a:xfrm>
              <a:off x="3716946" y="2776024"/>
              <a:ext cx="81971" cy="76912"/>
              <a:chOff x="3627175" y="2432450"/>
              <a:chExt cx="172100" cy="169075"/>
            </a:xfrm>
          </p:grpSpPr>
          <p:sp>
            <p:nvSpPr>
              <p:cNvPr id="3245" name="Google Shape;3245;p11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247" name="Google Shape;3247;p11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248" name="Google Shape;3248;p112"/>
            <p:cNvGrpSpPr/>
            <p:nvPr/>
          </p:nvGrpSpPr>
          <p:grpSpPr>
            <a:xfrm>
              <a:off x="3685682" y="2845624"/>
              <a:ext cx="29311" cy="45055"/>
              <a:chOff x="3561536" y="2585450"/>
              <a:chExt cx="61539" cy="99045"/>
            </a:xfrm>
          </p:grpSpPr>
          <p:sp>
            <p:nvSpPr>
              <p:cNvPr id="3249" name="Google Shape;3249;p11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251" name="Google Shape;3251;p112"/>
            <p:cNvGrpSpPr/>
            <p:nvPr/>
          </p:nvGrpSpPr>
          <p:grpSpPr>
            <a:xfrm>
              <a:off x="3849905" y="2572252"/>
              <a:ext cx="74339" cy="119559"/>
              <a:chOff x="3906325" y="1984500"/>
              <a:chExt cx="156075" cy="262825"/>
            </a:xfrm>
          </p:grpSpPr>
          <p:sp>
            <p:nvSpPr>
              <p:cNvPr id="3252" name="Google Shape;3252;p11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253" name="Google Shape;3253;p11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112"/>
            <p:cNvGrpSpPr/>
            <p:nvPr/>
          </p:nvGrpSpPr>
          <p:grpSpPr>
            <a:xfrm>
              <a:off x="2654821" y="2414345"/>
              <a:ext cx="667570" cy="558731"/>
              <a:chOff x="1397225" y="1637375"/>
              <a:chExt cx="1401575" cy="1228250"/>
            </a:xfrm>
          </p:grpSpPr>
          <p:sp>
            <p:nvSpPr>
              <p:cNvPr id="3255" name="Google Shape;3255;p11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256" name="Google Shape;3256;p112"/>
              <p:cNvGrpSpPr/>
              <p:nvPr/>
            </p:nvGrpSpPr>
            <p:grpSpPr>
              <a:xfrm>
                <a:off x="1397225" y="1637375"/>
                <a:ext cx="1398775" cy="1228250"/>
                <a:chOff x="1397225" y="1637375"/>
                <a:chExt cx="1398775" cy="1228250"/>
              </a:xfrm>
            </p:grpSpPr>
            <p:sp>
              <p:nvSpPr>
                <p:cNvPr id="3257" name="Google Shape;3257;p11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9" name="Google Shape;3259;p112"/>
            <p:cNvGrpSpPr/>
            <p:nvPr/>
          </p:nvGrpSpPr>
          <p:grpSpPr>
            <a:xfrm>
              <a:off x="3230417" y="3103734"/>
              <a:ext cx="282982" cy="280332"/>
              <a:chOff x="2605700" y="3152850"/>
              <a:chExt cx="594125" cy="616250"/>
            </a:xfrm>
          </p:grpSpPr>
          <p:sp>
            <p:nvSpPr>
              <p:cNvPr id="3260" name="Google Shape;3260;p11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261" name="Google Shape;3261;p11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262" name="Google Shape;3262;p112"/>
            <p:cNvGrpSpPr/>
            <p:nvPr/>
          </p:nvGrpSpPr>
          <p:grpSpPr>
            <a:xfrm>
              <a:off x="3265985" y="3226989"/>
              <a:ext cx="87151" cy="346202"/>
              <a:chOff x="2680375" y="3423800"/>
              <a:chExt cx="182975" cy="761050"/>
            </a:xfrm>
          </p:grpSpPr>
          <p:sp>
            <p:nvSpPr>
              <p:cNvPr id="3263" name="Google Shape;3263;p11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264" name="Google Shape;3264;p11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112"/>
            <p:cNvGrpSpPr/>
            <p:nvPr/>
          </p:nvGrpSpPr>
          <p:grpSpPr>
            <a:xfrm>
              <a:off x="3855466" y="3289811"/>
              <a:ext cx="112514" cy="94210"/>
              <a:chOff x="3918000" y="3561900"/>
              <a:chExt cx="236225" cy="207100"/>
            </a:xfrm>
          </p:grpSpPr>
          <p:sp>
            <p:nvSpPr>
              <p:cNvPr id="3266" name="Google Shape;3266;p11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267" name="Google Shape;3267;p11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8" name="Google Shape;3268;p11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271" name="Google Shape;3271;p112"/>
            <p:cNvGrpSpPr/>
            <p:nvPr/>
          </p:nvGrpSpPr>
          <p:grpSpPr>
            <a:xfrm>
              <a:off x="2905224" y="2311071"/>
              <a:ext cx="596721" cy="528992"/>
              <a:chOff x="1922950" y="1410350"/>
              <a:chExt cx="1252825" cy="1162875"/>
            </a:xfrm>
          </p:grpSpPr>
          <p:sp>
            <p:nvSpPr>
              <p:cNvPr id="3272" name="Google Shape;3272;p11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288" name="Google Shape;3288;p11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1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1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08" name="Google Shape;3308;p11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09" name="Google Shape;3309;p11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0" name="Google Shape;3310;p112"/>
            <p:cNvGrpSpPr/>
            <p:nvPr/>
          </p:nvGrpSpPr>
          <p:grpSpPr>
            <a:xfrm>
              <a:off x="3280929" y="3294542"/>
              <a:ext cx="109894" cy="272224"/>
              <a:chOff x="2711750" y="3572300"/>
              <a:chExt cx="230725" cy="598425"/>
            </a:xfrm>
          </p:grpSpPr>
          <p:sp>
            <p:nvSpPr>
              <p:cNvPr id="3311" name="Google Shape;3311;p11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11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4" name="Google Shape;3314;p112"/>
            <p:cNvGrpSpPr/>
            <p:nvPr/>
          </p:nvGrpSpPr>
          <p:grpSpPr>
            <a:xfrm>
              <a:off x="3790439" y="2408636"/>
              <a:ext cx="73017" cy="75684"/>
              <a:chOff x="3781475" y="1624825"/>
              <a:chExt cx="153300" cy="166375"/>
            </a:xfrm>
          </p:grpSpPr>
          <p:sp>
            <p:nvSpPr>
              <p:cNvPr id="3315" name="Google Shape;3315;p11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9" name="Google Shape;3319;p11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6" name="Google Shape;3326;p112"/>
            <p:cNvGrpSpPr/>
            <p:nvPr/>
          </p:nvGrpSpPr>
          <p:grpSpPr>
            <a:xfrm>
              <a:off x="4403342" y="3107749"/>
              <a:ext cx="316680" cy="101374"/>
              <a:chOff x="5068275" y="3161675"/>
              <a:chExt cx="664875" cy="222850"/>
            </a:xfrm>
          </p:grpSpPr>
          <p:sp>
            <p:nvSpPr>
              <p:cNvPr id="3327" name="Google Shape;3327;p11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1" name="Google Shape;3331;p11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1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1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0" name="Google Shape;3360;p112"/>
            <p:cNvGrpSpPr/>
            <p:nvPr/>
          </p:nvGrpSpPr>
          <p:grpSpPr>
            <a:xfrm>
              <a:off x="3697513" y="2707266"/>
              <a:ext cx="59549" cy="79733"/>
              <a:chOff x="3586375" y="2281300"/>
              <a:chExt cx="125025" cy="175275"/>
            </a:xfrm>
          </p:grpSpPr>
          <p:sp>
            <p:nvSpPr>
              <p:cNvPr id="3361" name="Google Shape;3361;p11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3" name="Google Shape;3363;p11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112"/>
            <p:cNvGrpSpPr/>
            <p:nvPr/>
          </p:nvGrpSpPr>
          <p:grpSpPr>
            <a:xfrm>
              <a:off x="4513224" y="3221724"/>
              <a:ext cx="274563" cy="280321"/>
              <a:chOff x="5298975" y="3412225"/>
              <a:chExt cx="576450" cy="616225"/>
            </a:xfrm>
          </p:grpSpPr>
          <p:sp>
            <p:nvSpPr>
              <p:cNvPr id="3365" name="Google Shape;3365;p11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66" name="Google Shape;3366;p11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112"/>
            <p:cNvGrpSpPr/>
            <p:nvPr/>
          </p:nvGrpSpPr>
          <p:grpSpPr>
            <a:xfrm>
              <a:off x="4824403" y="3421846"/>
              <a:ext cx="110132" cy="130647"/>
              <a:chOff x="5952300" y="3852150"/>
              <a:chExt cx="231225" cy="287200"/>
            </a:xfrm>
          </p:grpSpPr>
          <p:sp>
            <p:nvSpPr>
              <p:cNvPr id="3368" name="Google Shape;3368;p11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11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112"/>
            <p:cNvGrpSpPr/>
            <p:nvPr/>
          </p:nvGrpSpPr>
          <p:grpSpPr>
            <a:xfrm>
              <a:off x="4295710" y="3079670"/>
              <a:ext cx="14968" cy="27135"/>
              <a:chOff x="4842300" y="3099950"/>
              <a:chExt cx="31425" cy="59650"/>
            </a:xfrm>
          </p:grpSpPr>
          <p:sp>
            <p:nvSpPr>
              <p:cNvPr id="3379" name="Google Shape;3379;p11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3" name="Google Shape;3383;p11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1" name="Google Shape;3391;p112"/>
            <p:cNvGrpSpPr/>
            <p:nvPr/>
          </p:nvGrpSpPr>
          <p:grpSpPr>
            <a:xfrm>
              <a:off x="3831056" y="2816010"/>
              <a:ext cx="37378" cy="27612"/>
              <a:chOff x="3866750" y="2520350"/>
              <a:chExt cx="78475" cy="60700"/>
            </a:xfrm>
          </p:grpSpPr>
          <p:sp>
            <p:nvSpPr>
              <p:cNvPr id="3392" name="Google Shape;3392;p11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6" name="Google Shape;3396;p11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13" name="Google Shape;3413;p11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25" name="Google Shape;3425;p11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8" name="Google Shape;3438;p112"/>
            <p:cNvGrpSpPr/>
            <p:nvPr/>
          </p:nvGrpSpPr>
          <p:grpSpPr>
            <a:xfrm>
              <a:off x="3632736" y="3051591"/>
              <a:ext cx="63288" cy="45217"/>
              <a:chOff x="3450375" y="3038225"/>
              <a:chExt cx="132875" cy="99400"/>
            </a:xfrm>
          </p:grpSpPr>
          <p:sp>
            <p:nvSpPr>
              <p:cNvPr id="3439" name="Google Shape;3439;p11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1" name="Google Shape;3441;p11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50" name="Google Shape;3450;p11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1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1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460" name="Google Shape;3460;p11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466" name="Google Shape;3466;p11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112"/>
          <p:cNvGrpSpPr/>
          <p:nvPr/>
        </p:nvGrpSpPr>
        <p:grpSpPr>
          <a:xfrm>
            <a:off x="3530618" y="1021765"/>
            <a:ext cx="2078182" cy="1366558"/>
            <a:chOff x="235800" y="830650"/>
            <a:chExt cx="6978450" cy="4588844"/>
          </a:xfrm>
        </p:grpSpPr>
        <p:sp>
          <p:nvSpPr>
            <p:cNvPr id="3477" name="Google Shape;3477;p11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112"/>
          <p:cNvGrpSpPr/>
          <p:nvPr/>
        </p:nvGrpSpPr>
        <p:grpSpPr>
          <a:xfrm>
            <a:off x="719115" y="2852867"/>
            <a:ext cx="2622876" cy="1333540"/>
            <a:chOff x="238125" y="1038125"/>
            <a:chExt cx="7146800" cy="3633625"/>
          </a:xfrm>
        </p:grpSpPr>
        <p:sp>
          <p:nvSpPr>
            <p:cNvPr id="3484" name="Google Shape;3484;p11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1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1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1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1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1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1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1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1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1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1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1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1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1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1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1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1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1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1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1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1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1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1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1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1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1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1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1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1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1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1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1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1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1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1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1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1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1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1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1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1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1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1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1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1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1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1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1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1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1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1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1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1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1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1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1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1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1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1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1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1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1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1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1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1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1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1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1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1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1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1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1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1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1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1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1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1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1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1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1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1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1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1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1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1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1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1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1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1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1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1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1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1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1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1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1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1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1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1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1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1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1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1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1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1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1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1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1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1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1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1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1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1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1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1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1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1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1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1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1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1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1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1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1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1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1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1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1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1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1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1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1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1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1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1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1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1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1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1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1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1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1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1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1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1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1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1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1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1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1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1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1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1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1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1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1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1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1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1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1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1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1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1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1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1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1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1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1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1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1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1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1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1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1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1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1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1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1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1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1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1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1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1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1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1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1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1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1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1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1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1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1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1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1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1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1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1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1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1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1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1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1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1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1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1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1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1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1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1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1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1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1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1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1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1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1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1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1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1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1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1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1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1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1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1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1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1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1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1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1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1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1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1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1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1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1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1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1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1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1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1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1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1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1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1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1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1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1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1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1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1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1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1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1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1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1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1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1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1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1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1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1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1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1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1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1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1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1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1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1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1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1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1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1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1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1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1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1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1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1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1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1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1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1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1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1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1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1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1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1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1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1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1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1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1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1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1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1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1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1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1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1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1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1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1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1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1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1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1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1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1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1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1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1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1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1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1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1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1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1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1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1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1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1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1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1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1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1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1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1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1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1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1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1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1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1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1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1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1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1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1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1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1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1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1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1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1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1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1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1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1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1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1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1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1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1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1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1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1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1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1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1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1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1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1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1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1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1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1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1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1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1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1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1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1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1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1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1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1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1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1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1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1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1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1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1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1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1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1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1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1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1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1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1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1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1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1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1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1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1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1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1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1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1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1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1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1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1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1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1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1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1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1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1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1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1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1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1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1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1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1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1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1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1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1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1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1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1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1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1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1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1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1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1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1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1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1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1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1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1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1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1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1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1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1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1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1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1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1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1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1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1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1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1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1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1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1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1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1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1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1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1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1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1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1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1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1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1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1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1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1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1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1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1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1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1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1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1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1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1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1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1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1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1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1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1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1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1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1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1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1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1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1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1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1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1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1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1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1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1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1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1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1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1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1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1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1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1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1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1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1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1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1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1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1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1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1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1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1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1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1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1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1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1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1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1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1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1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1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1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1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1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1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1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1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1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1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1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1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1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1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1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1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1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1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1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1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1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1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1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1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1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1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1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1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1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1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1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1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1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1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1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1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1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1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1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1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1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1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1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1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1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1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1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1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1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1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1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1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1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1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1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1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1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1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1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1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1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1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1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1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1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1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1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1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1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1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1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1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1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1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1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1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1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1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1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1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1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1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1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1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1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1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1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1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1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1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1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1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1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1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1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1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1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1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1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1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1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1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1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1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1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1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1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1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1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1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1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1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1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1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1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1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1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1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1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1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1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1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1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1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1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1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1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1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1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1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1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1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1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1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1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1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1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1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1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1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1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1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1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1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1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1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1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1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1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1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1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1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1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1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1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1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1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1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1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1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1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1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1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1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1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1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1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1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1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1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1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1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1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1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1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1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1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1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1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1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1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1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1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1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1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1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1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1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1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1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1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1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1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1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1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1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1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1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1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1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1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1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1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1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1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1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1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1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1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1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1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1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1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1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1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1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1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1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1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1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1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1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1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1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1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11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1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1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1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1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1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1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1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1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1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1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1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1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1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1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1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1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1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1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1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1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1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1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1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1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1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1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1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1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1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1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1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1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1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1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1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1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1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1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1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1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1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1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1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1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1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1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1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1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1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1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1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1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1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1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1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1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1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1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1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1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1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1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1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1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1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1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1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1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1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1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1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1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1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1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1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1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1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1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1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1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1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1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1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1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1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1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1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1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1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1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11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1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1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1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1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1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1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1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1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1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1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1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1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1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1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1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1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1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1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1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1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1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1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1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1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1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1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1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1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1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1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1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1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1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1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1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1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1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1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1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1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1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1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1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1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1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1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1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1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1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1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11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1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1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11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1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1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1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1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1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1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1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1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1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1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1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1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1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1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1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1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1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1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1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1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1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1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1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1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1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1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1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1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1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1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1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1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1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1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1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1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1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1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1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1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1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1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1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1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1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1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1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1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1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1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1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1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1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1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1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1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1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1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1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1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1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1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1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1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1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1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1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1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1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1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1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1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1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1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1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1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1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1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1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1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1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1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1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1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1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1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1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1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1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1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1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1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1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1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1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1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1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1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1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1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11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1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11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1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1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1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1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1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11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1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1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1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1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1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1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1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1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1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1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1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1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1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1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1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1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1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1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1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1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1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1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1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1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1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1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1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1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1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1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1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11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1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1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11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1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1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11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1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1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1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1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1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1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1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1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1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1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1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1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1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1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1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1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1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1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1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1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1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1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1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1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1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1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1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11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1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1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1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1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1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1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1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1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1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1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1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1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1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1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1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1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1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1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1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1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11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1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1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1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1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1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1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1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1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1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1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1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1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1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1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1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1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1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1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1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1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1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1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1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1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1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1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1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1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1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1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1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1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1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1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1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1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1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1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1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1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1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1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1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1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1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1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1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1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1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1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1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1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1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1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1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1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1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1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1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1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1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1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1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1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1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1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1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1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1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1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1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1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1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1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1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1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1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1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1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1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1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1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1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1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1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1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1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1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1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1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1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1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1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1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1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1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1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1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1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1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1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1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1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1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1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1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1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1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1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1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1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1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1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1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1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1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1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1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1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1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11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1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1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11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1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1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11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1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1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1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1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1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1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1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1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1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1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1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1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1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1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1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1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1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1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1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1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1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1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1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1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1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1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1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11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1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1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11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1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1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11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1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1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11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1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1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11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1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1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11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1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1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11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1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1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11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1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1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1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1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1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1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1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1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1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1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1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1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1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1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1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1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1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1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1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1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1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11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1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11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11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1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1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1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1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1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1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1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1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1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1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1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11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1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11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1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12"/>
          <p:cNvGrpSpPr/>
          <p:nvPr/>
        </p:nvGrpSpPr>
        <p:grpSpPr>
          <a:xfrm>
            <a:off x="5834043" y="994977"/>
            <a:ext cx="2590840" cy="1380235"/>
            <a:chOff x="233350" y="949250"/>
            <a:chExt cx="7137300" cy="3802300"/>
          </a:xfrm>
        </p:grpSpPr>
        <p:sp>
          <p:nvSpPr>
            <p:cNvPr id="5057" name="Google Shape;5057;p11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1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1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1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1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1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1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1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1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1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1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1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1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1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1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1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1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1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1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1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1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11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1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1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11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11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1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1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1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1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1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1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1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1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1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1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1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1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1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1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1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1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1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1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1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1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1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1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1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1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1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112"/>
          <p:cNvGrpSpPr/>
          <p:nvPr/>
        </p:nvGrpSpPr>
        <p:grpSpPr>
          <a:xfrm>
            <a:off x="7648472" y="3039750"/>
            <a:ext cx="104231" cy="320340"/>
            <a:chOff x="7564426" y="3224343"/>
            <a:chExt cx="119985" cy="368801"/>
          </a:xfrm>
        </p:grpSpPr>
        <p:sp>
          <p:nvSpPr>
            <p:cNvPr id="5109" name="Google Shape;5109;p11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1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112"/>
          <p:cNvGrpSpPr/>
          <p:nvPr/>
        </p:nvGrpSpPr>
        <p:grpSpPr>
          <a:xfrm>
            <a:off x="7347961" y="3033852"/>
            <a:ext cx="189489" cy="332132"/>
            <a:chOff x="8370831" y="3202002"/>
            <a:chExt cx="218129" cy="382376"/>
          </a:xfrm>
        </p:grpSpPr>
        <p:sp>
          <p:nvSpPr>
            <p:cNvPr id="5112" name="Google Shape;5112;p11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1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112"/>
          <p:cNvGrpSpPr/>
          <p:nvPr/>
        </p:nvGrpSpPr>
        <p:grpSpPr>
          <a:xfrm>
            <a:off x="8071350" y="3444984"/>
            <a:ext cx="309429" cy="267000"/>
            <a:chOff x="6742064" y="3750480"/>
            <a:chExt cx="399315" cy="344560"/>
          </a:xfrm>
        </p:grpSpPr>
        <p:sp>
          <p:nvSpPr>
            <p:cNvPr id="5115" name="Google Shape;5115;p11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1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112"/>
          <p:cNvGrpSpPr/>
          <p:nvPr/>
        </p:nvGrpSpPr>
        <p:grpSpPr>
          <a:xfrm>
            <a:off x="7610369" y="3796031"/>
            <a:ext cx="180437" cy="281608"/>
            <a:chOff x="7248525" y="3739696"/>
            <a:chExt cx="230531" cy="359790"/>
          </a:xfrm>
        </p:grpSpPr>
        <p:sp>
          <p:nvSpPr>
            <p:cNvPr id="5118" name="Google Shape;5118;p11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1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112"/>
          <p:cNvGrpSpPr/>
          <p:nvPr/>
        </p:nvGrpSpPr>
        <p:grpSpPr>
          <a:xfrm>
            <a:off x="7856288" y="3439255"/>
            <a:ext cx="162896" cy="278710"/>
            <a:chOff x="7601242" y="3729267"/>
            <a:chExt cx="222566" cy="380803"/>
          </a:xfrm>
        </p:grpSpPr>
        <p:sp>
          <p:nvSpPr>
            <p:cNvPr id="5121" name="Google Shape;5121;p11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1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112"/>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4" name="Google Shape;5124;p112"/>
          <p:cNvGrpSpPr/>
          <p:nvPr/>
        </p:nvGrpSpPr>
        <p:grpSpPr>
          <a:xfrm>
            <a:off x="7345934" y="3440396"/>
            <a:ext cx="193543" cy="275990"/>
            <a:chOff x="8304647" y="3738687"/>
            <a:chExt cx="225076" cy="320956"/>
          </a:xfrm>
        </p:grpSpPr>
        <p:sp>
          <p:nvSpPr>
            <p:cNvPr id="5125" name="Google Shape;5125;p11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1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1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112"/>
          <p:cNvGrpSpPr/>
          <p:nvPr/>
        </p:nvGrpSpPr>
        <p:grpSpPr>
          <a:xfrm>
            <a:off x="7618426" y="3440396"/>
            <a:ext cx="178492" cy="275990"/>
            <a:chOff x="8615101" y="3738687"/>
            <a:chExt cx="207573" cy="320956"/>
          </a:xfrm>
        </p:grpSpPr>
        <p:sp>
          <p:nvSpPr>
            <p:cNvPr id="5129" name="Google Shape;5129;p11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1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1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2" name="Google Shape;5132;p112"/>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3" name="Google Shape;5133;p112"/>
          <p:cNvGrpSpPr/>
          <p:nvPr/>
        </p:nvGrpSpPr>
        <p:grpSpPr>
          <a:xfrm>
            <a:off x="6013131" y="3561884"/>
            <a:ext cx="557670" cy="511283"/>
            <a:chOff x="6015419" y="3716859"/>
            <a:chExt cx="557671" cy="511283"/>
          </a:xfrm>
        </p:grpSpPr>
        <p:sp>
          <p:nvSpPr>
            <p:cNvPr id="5134" name="Google Shape;5134;p11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112"/>
            <p:cNvGrpSpPr/>
            <p:nvPr/>
          </p:nvGrpSpPr>
          <p:grpSpPr>
            <a:xfrm>
              <a:off x="6036094" y="3716980"/>
              <a:ext cx="529860" cy="510468"/>
              <a:chOff x="6036094" y="3716980"/>
              <a:chExt cx="529860" cy="510468"/>
            </a:xfrm>
          </p:grpSpPr>
          <p:sp>
            <p:nvSpPr>
              <p:cNvPr id="5136" name="Google Shape;5136;p11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1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1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1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1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1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1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1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1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1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6" name="Google Shape;5146;p112"/>
          <p:cNvGrpSpPr/>
          <p:nvPr/>
        </p:nvGrpSpPr>
        <p:grpSpPr>
          <a:xfrm>
            <a:off x="6642016" y="2918653"/>
            <a:ext cx="576302" cy="511871"/>
            <a:chOff x="6644304" y="3073628"/>
            <a:chExt cx="576302" cy="511871"/>
          </a:xfrm>
        </p:grpSpPr>
        <p:sp>
          <p:nvSpPr>
            <p:cNvPr id="5147" name="Google Shape;5147;p11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112"/>
            <p:cNvGrpSpPr/>
            <p:nvPr/>
          </p:nvGrpSpPr>
          <p:grpSpPr>
            <a:xfrm>
              <a:off x="6712169" y="3085440"/>
              <a:ext cx="481622" cy="494913"/>
              <a:chOff x="6712169" y="3085440"/>
              <a:chExt cx="481622" cy="494913"/>
            </a:xfrm>
          </p:grpSpPr>
          <p:sp>
            <p:nvSpPr>
              <p:cNvPr id="5149" name="Google Shape;5149;p11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1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1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1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1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4" name="Google Shape;5154;p11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1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1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7" name="Google Shape;5157;p112"/>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8" name="Google Shape;5158;p112"/>
          <p:cNvGrpSpPr/>
          <p:nvPr/>
        </p:nvGrpSpPr>
        <p:grpSpPr>
          <a:xfrm>
            <a:off x="6649867" y="3561648"/>
            <a:ext cx="560631" cy="511352"/>
            <a:chOff x="6652154" y="3716623"/>
            <a:chExt cx="560631" cy="511352"/>
          </a:xfrm>
        </p:grpSpPr>
        <p:sp>
          <p:nvSpPr>
            <p:cNvPr id="5159" name="Google Shape;5159;p11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112"/>
            <p:cNvGrpSpPr/>
            <p:nvPr/>
          </p:nvGrpSpPr>
          <p:grpSpPr>
            <a:xfrm>
              <a:off x="6669657" y="3716715"/>
              <a:ext cx="466779" cy="464290"/>
              <a:chOff x="6669657" y="3716715"/>
              <a:chExt cx="466779" cy="464290"/>
            </a:xfrm>
          </p:grpSpPr>
          <p:sp>
            <p:nvSpPr>
              <p:cNvPr id="5161" name="Google Shape;5161;p11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1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1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1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1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1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1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1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1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1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1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1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1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4" name="Google Shape;5174;p112"/>
          <p:cNvGrpSpPr/>
          <p:nvPr/>
        </p:nvGrpSpPr>
        <p:grpSpPr>
          <a:xfrm>
            <a:off x="7843958" y="3843056"/>
            <a:ext cx="187557" cy="187557"/>
            <a:chOff x="8565775" y="671075"/>
            <a:chExt cx="441000" cy="441000"/>
          </a:xfrm>
        </p:grpSpPr>
        <p:sp>
          <p:nvSpPr>
            <p:cNvPr id="5175" name="Google Shape;5175;p11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1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7" name="Google Shape;5177;p112"/>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12"/>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9" name="Google Shape;5179;p112"/>
          <p:cNvGrpSpPr/>
          <p:nvPr/>
        </p:nvGrpSpPr>
        <p:grpSpPr>
          <a:xfrm>
            <a:off x="5997813" y="2921275"/>
            <a:ext cx="587871" cy="512373"/>
            <a:chOff x="6000100" y="3076250"/>
            <a:chExt cx="587871" cy="512373"/>
          </a:xfrm>
        </p:grpSpPr>
        <p:sp>
          <p:nvSpPr>
            <p:cNvPr id="5180" name="Google Shape;5180;p11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112"/>
            <p:cNvGrpSpPr/>
            <p:nvPr/>
          </p:nvGrpSpPr>
          <p:grpSpPr>
            <a:xfrm>
              <a:off x="6031360" y="3076713"/>
              <a:ext cx="539107" cy="480965"/>
              <a:chOff x="6031360" y="3076713"/>
              <a:chExt cx="539107" cy="480965"/>
            </a:xfrm>
          </p:grpSpPr>
          <p:sp>
            <p:nvSpPr>
              <p:cNvPr id="5182" name="Google Shape;5182;p11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1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1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1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1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1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1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9" name="Google Shape;5189;p112"/>
          <p:cNvGrpSpPr/>
          <p:nvPr/>
        </p:nvGrpSpPr>
        <p:grpSpPr>
          <a:xfrm>
            <a:off x="3574273" y="2854307"/>
            <a:ext cx="2241344" cy="1330656"/>
            <a:chOff x="3597785" y="3065882"/>
            <a:chExt cx="2241344" cy="1330656"/>
          </a:xfrm>
        </p:grpSpPr>
        <p:grpSp>
          <p:nvGrpSpPr>
            <p:cNvPr id="5190" name="Google Shape;5190;p112"/>
            <p:cNvGrpSpPr/>
            <p:nvPr/>
          </p:nvGrpSpPr>
          <p:grpSpPr>
            <a:xfrm>
              <a:off x="5296908" y="3937355"/>
              <a:ext cx="143198" cy="32380"/>
              <a:chOff x="5296908" y="3937355"/>
              <a:chExt cx="143198" cy="32380"/>
            </a:xfrm>
          </p:grpSpPr>
          <p:sp>
            <p:nvSpPr>
              <p:cNvPr id="5191" name="Google Shape;5191;p112"/>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2" name="Google Shape;5192;p112"/>
              <p:cNvGrpSpPr/>
              <p:nvPr/>
            </p:nvGrpSpPr>
            <p:grpSpPr>
              <a:xfrm>
                <a:off x="5402331" y="3937355"/>
                <a:ext cx="37776" cy="32380"/>
                <a:chOff x="5402331" y="3937355"/>
                <a:chExt cx="37776" cy="32380"/>
              </a:xfrm>
            </p:grpSpPr>
            <p:sp>
              <p:nvSpPr>
                <p:cNvPr id="5193" name="Google Shape;5193;p112"/>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12"/>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112"/>
              <p:cNvGrpSpPr/>
              <p:nvPr/>
            </p:nvGrpSpPr>
            <p:grpSpPr>
              <a:xfrm>
                <a:off x="5296908" y="3937355"/>
                <a:ext cx="37783" cy="32380"/>
                <a:chOff x="5296908" y="3937355"/>
                <a:chExt cx="37783" cy="32380"/>
              </a:xfrm>
            </p:grpSpPr>
            <p:sp>
              <p:nvSpPr>
                <p:cNvPr id="5196" name="Google Shape;5196;p112"/>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12"/>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8" name="Google Shape;5198;p112"/>
            <p:cNvGrpSpPr/>
            <p:nvPr/>
          </p:nvGrpSpPr>
          <p:grpSpPr>
            <a:xfrm>
              <a:off x="4724163" y="3119631"/>
              <a:ext cx="120838" cy="84218"/>
              <a:chOff x="4724163" y="3119631"/>
              <a:chExt cx="120838" cy="84218"/>
            </a:xfrm>
          </p:grpSpPr>
          <p:grpSp>
            <p:nvGrpSpPr>
              <p:cNvPr id="5199" name="Google Shape;5199;p112"/>
              <p:cNvGrpSpPr/>
              <p:nvPr/>
            </p:nvGrpSpPr>
            <p:grpSpPr>
              <a:xfrm>
                <a:off x="4746712" y="3132773"/>
                <a:ext cx="86869" cy="56424"/>
                <a:chOff x="4746712" y="3132773"/>
                <a:chExt cx="86869" cy="56424"/>
              </a:xfrm>
            </p:grpSpPr>
            <p:sp>
              <p:nvSpPr>
                <p:cNvPr id="5200" name="Google Shape;5200;p112"/>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12"/>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112"/>
              <p:cNvGrpSpPr/>
              <p:nvPr/>
            </p:nvGrpSpPr>
            <p:grpSpPr>
              <a:xfrm>
                <a:off x="4773634" y="3143336"/>
                <a:ext cx="37776" cy="32451"/>
                <a:chOff x="4773634" y="3143336"/>
                <a:chExt cx="37776" cy="32451"/>
              </a:xfrm>
            </p:grpSpPr>
            <p:sp>
              <p:nvSpPr>
                <p:cNvPr id="5203" name="Google Shape;5203;p112"/>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12"/>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112"/>
              <p:cNvGrpSpPr/>
              <p:nvPr/>
            </p:nvGrpSpPr>
            <p:grpSpPr>
              <a:xfrm>
                <a:off x="4724163" y="3131248"/>
                <a:ext cx="37776" cy="32459"/>
                <a:chOff x="4724163" y="3131248"/>
                <a:chExt cx="37776" cy="32459"/>
              </a:xfrm>
            </p:grpSpPr>
            <p:sp>
              <p:nvSpPr>
                <p:cNvPr id="5206" name="Google Shape;5206;p112"/>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12"/>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112"/>
              <p:cNvGrpSpPr/>
              <p:nvPr/>
            </p:nvGrpSpPr>
            <p:grpSpPr>
              <a:xfrm>
                <a:off x="4755081" y="3176054"/>
                <a:ext cx="32357" cy="27795"/>
                <a:chOff x="4755081" y="3176054"/>
                <a:chExt cx="32357" cy="27795"/>
              </a:xfrm>
            </p:grpSpPr>
            <p:sp>
              <p:nvSpPr>
                <p:cNvPr id="5209" name="Google Shape;5209;p112"/>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12"/>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112"/>
              <p:cNvGrpSpPr/>
              <p:nvPr/>
            </p:nvGrpSpPr>
            <p:grpSpPr>
              <a:xfrm>
                <a:off x="4812550" y="3119631"/>
                <a:ext cx="32451" cy="27803"/>
                <a:chOff x="4812550" y="3119631"/>
                <a:chExt cx="32451" cy="27803"/>
              </a:xfrm>
            </p:grpSpPr>
            <p:sp>
              <p:nvSpPr>
                <p:cNvPr id="5212" name="Google Shape;5212;p112"/>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12"/>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4" name="Google Shape;5214;p112"/>
            <p:cNvGrpSpPr/>
            <p:nvPr/>
          </p:nvGrpSpPr>
          <p:grpSpPr>
            <a:xfrm>
              <a:off x="5382826" y="4027197"/>
              <a:ext cx="268967" cy="250422"/>
              <a:chOff x="5382826" y="4027197"/>
              <a:chExt cx="268967" cy="250422"/>
            </a:xfrm>
          </p:grpSpPr>
          <p:grpSp>
            <p:nvGrpSpPr>
              <p:cNvPr id="5215" name="Google Shape;5215;p112"/>
              <p:cNvGrpSpPr/>
              <p:nvPr/>
            </p:nvGrpSpPr>
            <p:grpSpPr>
              <a:xfrm>
                <a:off x="5405280" y="4042510"/>
                <a:ext cx="237570" cy="218647"/>
                <a:chOff x="5405280" y="4042510"/>
                <a:chExt cx="237570" cy="218647"/>
              </a:xfrm>
            </p:grpSpPr>
            <p:sp>
              <p:nvSpPr>
                <p:cNvPr id="5216" name="Google Shape;5216;p112"/>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12"/>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12"/>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12"/>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12"/>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12"/>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112"/>
              <p:cNvGrpSpPr/>
              <p:nvPr/>
            </p:nvGrpSpPr>
            <p:grpSpPr>
              <a:xfrm>
                <a:off x="5382826" y="4125549"/>
                <a:ext cx="37776" cy="32380"/>
                <a:chOff x="5382826" y="4125549"/>
                <a:chExt cx="37776" cy="32380"/>
              </a:xfrm>
            </p:grpSpPr>
            <p:sp>
              <p:nvSpPr>
                <p:cNvPr id="5223" name="Google Shape;5223;p112"/>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12"/>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112"/>
              <p:cNvGrpSpPr/>
              <p:nvPr/>
            </p:nvGrpSpPr>
            <p:grpSpPr>
              <a:xfrm>
                <a:off x="5475680" y="4195587"/>
                <a:ext cx="37783" cy="32364"/>
                <a:chOff x="5475680" y="4195587"/>
                <a:chExt cx="37783" cy="32364"/>
              </a:xfrm>
            </p:grpSpPr>
            <p:sp>
              <p:nvSpPr>
                <p:cNvPr id="5226" name="Google Shape;5226;p112"/>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12"/>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112"/>
              <p:cNvGrpSpPr/>
              <p:nvPr/>
            </p:nvGrpSpPr>
            <p:grpSpPr>
              <a:xfrm>
                <a:off x="5532575" y="4027197"/>
                <a:ext cx="33308" cy="32262"/>
                <a:chOff x="5532575" y="4027197"/>
                <a:chExt cx="33308" cy="32262"/>
              </a:xfrm>
            </p:grpSpPr>
            <p:sp>
              <p:nvSpPr>
                <p:cNvPr id="5229" name="Google Shape;5229;p112"/>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12"/>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12"/>
              <p:cNvGrpSpPr/>
              <p:nvPr/>
            </p:nvGrpSpPr>
            <p:grpSpPr>
              <a:xfrm>
                <a:off x="5590706" y="4245348"/>
                <a:ext cx="33497" cy="32270"/>
                <a:chOff x="5590706" y="4245348"/>
                <a:chExt cx="33497" cy="32270"/>
              </a:xfrm>
            </p:grpSpPr>
            <p:sp>
              <p:nvSpPr>
                <p:cNvPr id="5232" name="Google Shape;5232;p112"/>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12"/>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112"/>
              <p:cNvGrpSpPr/>
              <p:nvPr/>
            </p:nvGrpSpPr>
            <p:grpSpPr>
              <a:xfrm>
                <a:off x="5618681" y="4109677"/>
                <a:ext cx="33112" cy="32357"/>
                <a:chOff x="5618681" y="4109677"/>
                <a:chExt cx="33112" cy="32357"/>
              </a:xfrm>
            </p:grpSpPr>
            <p:sp>
              <p:nvSpPr>
                <p:cNvPr id="5235" name="Google Shape;5235;p112"/>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12"/>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112"/>
              <p:cNvGrpSpPr/>
              <p:nvPr/>
            </p:nvGrpSpPr>
            <p:grpSpPr>
              <a:xfrm>
                <a:off x="5479298" y="4128262"/>
                <a:ext cx="31405" cy="26906"/>
                <a:chOff x="5479298" y="4128262"/>
                <a:chExt cx="31405" cy="26906"/>
              </a:xfrm>
            </p:grpSpPr>
            <p:sp>
              <p:nvSpPr>
                <p:cNvPr id="5238" name="Google Shape;5238;p112"/>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12"/>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112"/>
              <p:cNvGrpSpPr/>
              <p:nvPr/>
            </p:nvGrpSpPr>
            <p:grpSpPr>
              <a:xfrm>
                <a:off x="5582903" y="4180116"/>
                <a:ext cx="31499" cy="26898"/>
                <a:chOff x="5582903" y="4180116"/>
                <a:chExt cx="31499" cy="26898"/>
              </a:xfrm>
            </p:grpSpPr>
            <p:sp>
              <p:nvSpPr>
                <p:cNvPr id="5241" name="Google Shape;5241;p112"/>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12"/>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3" name="Google Shape;5243;p112"/>
            <p:cNvGrpSpPr/>
            <p:nvPr/>
          </p:nvGrpSpPr>
          <p:grpSpPr>
            <a:xfrm>
              <a:off x="3977681" y="3230323"/>
              <a:ext cx="94584" cy="84085"/>
              <a:chOff x="3977681" y="3230323"/>
              <a:chExt cx="94584" cy="84085"/>
            </a:xfrm>
          </p:grpSpPr>
          <p:grpSp>
            <p:nvGrpSpPr>
              <p:cNvPr id="5244" name="Google Shape;5244;p112"/>
              <p:cNvGrpSpPr/>
              <p:nvPr/>
            </p:nvGrpSpPr>
            <p:grpSpPr>
              <a:xfrm>
                <a:off x="4000135" y="3243041"/>
                <a:ext cx="59570" cy="57186"/>
                <a:chOff x="4000135" y="3243041"/>
                <a:chExt cx="59570" cy="57186"/>
              </a:xfrm>
            </p:grpSpPr>
            <p:sp>
              <p:nvSpPr>
                <p:cNvPr id="5245" name="Google Shape;5245;p112"/>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12"/>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12"/>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112"/>
              <p:cNvGrpSpPr/>
              <p:nvPr/>
            </p:nvGrpSpPr>
            <p:grpSpPr>
              <a:xfrm>
                <a:off x="3977681" y="3245872"/>
                <a:ext cx="37783" cy="32380"/>
                <a:chOff x="3977681" y="3245872"/>
                <a:chExt cx="37783" cy="32380"/>
              </a:xfrm>
            </p:grpSpPr>
            <p:sp>
              <p:nvSpPr>
                <p:cNvPr id="5249" name="Google Shape;5249;p112"/>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12"/>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112"/>
              <p:cNvGrpSpPr/>
              <p:nvPr/>
            </p:nvGrpSpPr>
            <p:grpSpPr>
              <a:xfrm>
                <a:off x="4040860" y="3262672"/>
                <a:ext cx="31405" cy="27001"/>
                <a:chOff x="4040860" y="3262672"/>
                <a:chExt cx="31405" cy="27001"/>
              </a:xfrm>
            </p:grpSpPr>
            <p:sp>
              <p:nvSpPr>
                <p:cNvPr id="5252" name="Google Shape;5252;p112"/>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12"/>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112"/>
              <p:cNvGrpSpPr/>
              <p:nvPr/>
            </p:nvGrpSpPr>
            <p:grpSpPr>
              <a:xfrm>
                <a:off x="4021072" y="3230323"/>
                <a:ext cx="31397" cy="26906"/>
                <a:chOff x="4021072" y="3230323"/>
                <a:chExt cx="31397" cy="26906"/>
              </a:xfrm>
            </p:grpSpPr>
            <p:sp>
              <p:nvSpPr>
                <p:cNvPr id="5255" name="Google Shape;5255;p112"/>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12"/>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112"/>
              <p:cNvGrpSpPr/>
              <p:nvPr/>
            </p:nvGrpSpPr>
            <p:grpSpPr>
              <a:xfrm>
                <a:off x="4001472" y="3287462"/>
                <a:ext cx="31499" cy="26945"/>
                <a:chOff x="4001472" y="3287462"/>
                <a:chExt cx="31499" cy="26945"/>
              </a:xfrm>
            </p:grpSpPr>
            <p:sp>
              <p:nvSpPr>
                <p:cNvPr id="5258" name="Google Shape;5258;p112"/>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12"/>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0" name="Google Shape;5260;p112"/>
            <p:cNvGrpSpPr/>
            <p:nvPr/>
          </p:nvGrpSpPr>
          <p:grpSpPr>
            <a:xfrm>
              <a:off x="4084715" y="3258865"/>
              <a:ext cx="184961" cy="137268"/>
              <a:chOff x="4084715" y="3258865"/>
              <a:chExt cx="184961" cy="137268"/>
            </a:xfrm>
          </p:grpSpPr>
          <p:grpSp>
            <p:nvGrpSpPr>
              <p:cNvPr id="5261" name="Google Shape;5261;p112"/>
              <p:cNvGrpSpPr/>
              <p:nvPr/>
            </p:nvGrpSpPr>
            <p:grpSpPr>
              <a:xfrm>
                <a:off x="4107453" y="3271583"/>
                <a:ext cx="153470" cy="110275"/>
                <a:chOff x="4107453" y="3271583"/>
                <a:chExt cx="153470" cy="110275"/>
              </a:xfrm>
            </p:grpSpPr>
            <p:sp>
              <p:nvSpPr>
                <p:cNvPr id="5262" name="Google Shape;5262;p112"/>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12"/>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12"/>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12"/>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112"/>
              <p:cNvGrpSpPr/>
              <p:nvPr/>
            </p:nvGrpSpPr>
            <p:grpSpPr>
              <a:xfrm>
                <a:off x="4136947" y="3258865"/>
                <a:ext cx="31499" cy="27001"/>
                <a:chOff x="4136947" y="3258865"/>
                <a:chExt cx="31499" cy="27001"/>
              </a:xfrm>
            </p:grpSpPr>
            <p:sp>
              <p:nvSpPr>
                <p:cNvPr id="5267" name="Google Shape;5267;p112"/>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12"/>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112"/>
              <p:cNvGrpSpPr/>
              <p:nvPr/>
            </p:nvGrpSpPr>
            <p:grpSpPr>
              <a:xfrm>
                <a:off x="4084715" y="3266478"/>
                <a:ext cx="31468" cy="26898"/>
                <a:chOff x="4084715" y="3266478"/>
                <a:chExt cx="31468" cy="26898"/>
              </a:xfrm>
            </p:grpSpPr>
            <p:sp>
              <p:nvSpPr>
                <p:cNvPr id="5270" name="Google Shape;5270;p112"/>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12"/>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112"/>
              <p:cNvGrpSpPr/>
              <p:nvPr/>
            </p:nvGrpSpPr>
            <p:grpSpPr>
              <a:xfrm>
                <a:off x="4159213" y="3279849"/>
                <a:ext cx="31405" cy="26945"/>
                <a:chOff x="4159213" y="3279849"/>
                <a:chExt cx="31405" cy="26945"/>
              </a:xfrm>
            </p:grpSpPr>
            <p:sp>
              <p:nvSpPr>
                <p:cNvPr id="5273" name="Google Shape;5273;p112"/>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12"/>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112"/>
              <p:cNvGrpSpPr/>
              <p:nvPr/>
            </p:nvGrpSpPr>
            <p:grpSpPr>
              <a:xfrm>
                <a:off x="4201550" y="3266502"/>
                <a:ext cx="31405" cy="26883"/>
                <a:chOff x="4201550" y="3266502"/>
                <a:chExt cx="31405" cy="26883"/>
              </a:xfrm>
            </p:grpSpPr>
            <p:sp>
              <p:nvSpPr>
                <p:cNvPr id="5276" name="Google Shape;5276;p112"/>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12"/>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112"/>
              <p:cNvGrpSpPr/>
              <p:nvPr/>
            </p:nvGrpSpPr>
            <p:grpSpPr>
              <a:xfrm>
                <a:off x="4201550" y="3338278"/>
                <a:ext cx="31405" cy="26930"/>
                <a:chOff x="4201550" y="3338278"/>
                <a:chExt cx="31405" cy="26930"/>
              </a:xfrm>
            </p:grpSpPr>
            <p:sp>
              <p:nvSpPr>
                <p:cNvPr id="5279" name="Google Shape;5279;p112"/>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12"/>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112"/>
              <p:cNvGrpSpPr/>
              <p:nvPr/>
            </p:nvGrpSpPr>
            <p:grpSpPr>
              <a:xfrm>
                <a:off x="4238272" y="3369132"/>
                <a:ext cx="31405" cy="27001"/>
                <a:chOff x="4238272" y="3369132"/>
                <a:chExt cx="31405" cy="27001"/>
              </a:xfrm>
            </p:grpSpPr>
            <p:sp>
              <p:nvSpPr>
                <p:cNvPr id="5282" name="Google Shape;5282;p112"/>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12"/>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4" name="Google Shape;5284;p112"/>
            <p:cNvGrpSpPr/>
            <p:nvPr/>
          </p:nvGrpSpPr>
          <p:grpSpPr>
            <a:xfrm>
              <a:off x="4068639" y="3200169"/>
              <a:ext cx="77643" cy="37272"/>
              <a:chOff x="4068639" y="3200169"/>
              <a:chExt cx="77643" cy="37272"/>
            </a:xfrm>
          </p:grpSpPr>
          <p:sp>
            <p:nvSpPr>
              <p:cNvPr id="5285" name="Google Shape;5285;p112"/>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112"/>
              <p:cNvGrpSpPr/>
              <p:nvPr/>
            </p:nvGrpSpPr>
            <p:grpSpPr>
              <a:xfrm>
                <a:off x="4114878" y="3200169"/>
                <a:ext cx="31405" cy="26993"/>
                <a:chOff x="4114878" y="3200169"/>
                <a:chExt cx="31405" cy="26993"/>
              </a:xfrm>
            </p:grpSpPr>
            <p:sp>
              <p:nvSpPr>
                <p:cNvPr id="5287" name="Google Shape;5287;p112"/>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12"/>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112"/>
              <p:cNvGrpSpPr/>
              <p:nvPr/>
            </p:nvGrpSpPr>
            <p:grpSpPr>
              <a:xfrm>
                <a:off x="4068639" y="3210535"/>
                <a:ext cx="31499" cy="26906"/>
                <a:chOff x="4068639" y="3210535"/>
                <a:chExt cx="31499" cy="26906"/>
              </a:xfrm>
            </p:grpSpPr>
            <p:sp>
              <p:nvSpPr>
                <p:cNvPr id="5290" name="Google Shape;5290;p112"/>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12"/>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2" name="Google Shape;5292;p112"/>
            <p:cNvGrpSpPr/>
            <p:nvPr/>
          </p:nvGrpSpPr>
          <p:grpSpPr>
            <a:xfrm>
              <a:off x="3869702" y="3066935"/>
              <a:ext cx="382664" cy="190294"/>
              <a:chOff x="3869702" y="3066935"/>
              <a:chExt cx="382664" cy="190294"/>
            </a:xfrm>
          </p:grpSpPr>
          <p:grpSp>
            <p:nvGrpSpPr>
              <p:cNvPr id="5293" name="Google Shape;5293;p112"/>
              <p:cNvGrpSpPr/>
              <p:nvPr/>
            </p:nvGrpSpPr>
            <p:grpSpPr>
              <a:xfrm>
                <a:off x="3888633" y="3082351"/>
                <a:ext cx="351172" cy="160698"/>
                <a:chOff x="3888633" y="3082351"/>
                <a:chExt cx="351172" cy="160698"/>
              </a:xfrm>
            </p:grpSpPr>
            <p:sp>
              <p:nvSpPr>
                <p:cNvPr id="5294" name="Google Shape;5294;p112"/>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12"/>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12"/>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12"/>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12"/>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12"/>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12"/>
              <p:cNvGrpSpPr/>
              <p:nvPr/>
            </p:nvGrpSpPr>
            <p:grpSpPr>
              <a:xfrm>
                <a:off x="4143703" y="3066935"/>
                <a:ext cx="37783" cy="32357"/>
                <a:chOff x="4143703" y="3066935"/>
                <a:chExt cx="37783" cy="32357"/>
              </a:xfrm>
            </p:grpSpPr>
            <p:sp>
              <p:nvSpPr>
                <p:cNvPr id="5301" name="Google Shape;5301;p112"/>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12"/>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12"/>
              <p:cNvGrpSpPr/>
              <p:nvPr/>
            </p:nvGrpSpPr>
            <p:grpSpPr>
              <a:xfrm>
                <a:off x="4044565" y="3103563"/>
                <a:ext cx="37783" cy="32451"/>
                <a:chOff x="4044565" y="3103563"/>
                <a:chExt cx="37783" cy="32451"/>
              </a:xfrm>
            </p:grpSpPr>
            <p:sp>
              <p:nvSpPr>
                <p:cNvPr id="5304" name="Google Shape;5304;p112"/>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12"/>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12"/>
              <p:cNvGrpSpPr/>
              <p:nvPr/>
            </p:nvGrpSpPr>
            <p:grpSpPr>
              <a:xfrm>
                <a:off x="4017454" y="3188237"/>
                <a:ext cx="37776" cy="32357"/>
                <a:chOff x="4017454" y="3188237"/>
                <a:chExt cx="37776" cy="32357"/>
              </a:xfrm>
            </p:grpSpPr>
            <p:sp>
              <p:nvSpPr>
                <p:cNvPr id="5307" name="Google Shape;5307;p112"/>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12"/>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112"/>
              <p:cNvGrpSpPr/>
              <p:nvPr/>
            </p:nvGrpSpPr>
            <p:grpSpPr>
              <a:xfrm>
                <a:off x="3921548" y="3157509"/>
                <a:ext cx="37783" cy="32357"/>
                <a:chOff x="3921548" y="3157509"/>
                <a:chExt cx="37783" cy="32357"/>
              </a:xfrm>
            </p:grpSpPr>
            <p:sp>
              <p:nvSpPr>
                <p:cNvPr id="5310" name="Google Shape;5310;p112"/>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12"/>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112"/>
              <p:cNvGrpSpPr/>
              <p:nvPr/>
            </p:nvGrpSpPr>
            <p:grpSpPr>
              <a:xfrm>
                <a:off x="3939056" y="3211620"/>
                <a:ext cx="37783" cy="32380"/>
                <a:chOff x="3939056" y="3211620"/>
                <a:chExt cx="37783" cy="32380"/>
              </a:xfrm>
            </p:grpSpPr>
            <p:sp>
              <p:nvSpPr>
                <p:cNvPr id="5313" name="Google Shape;5313;p112"/>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12"/>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12"/>
              <p:cNvGrpSpPr/>
              <p:nvPr/>
            </p:nvGrpSpPr>
            <p:grpSpPr>
              <a:xfrm>
                <a:off x="4176240" y="3136965"/>
                <a:ext cx="31405" cy="26930"/>
                <a:chOff x="4176240" y="3136965"/>
                <a:chExt cx="31405" cy="26930"/>
              </a:xfrm>
            </p:grpSpPr>
            <p:sp>
              <p:nvSpPr>
                <p:cNvPr id="5316" name="Google Shape;5316;p112"/>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12"/>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112"/>
              <p:cNvGrpSpPr/>
              <p:nvPr/>
            </p:nvGrpSpPr>
            <p:grpSpPr>
              <a:xfrm>
                <a:off x="4133148" y="3152593"/>
                <a:ext cx="31499" cy="27001"/>
                <a:chOff x="4133148" y="3152593"/>
                <a:chExt cx="31499" cy="27001"/>
              </a:xfrm>
            </p:grpSpPr>
            <p:sp>
              <p:nvSpPr>
                <p:cNvPr id="5319" name="Google Shape;5319;p112"/>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12"/>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112"/>
              <p:cNvGrpSpPr/>
              <p:nvPr/>
            </p:nvGrpSpPr>
            <p:grpSpPr>
              <a:xfrm>
                <a:off x="4220866" y="3073534"/>
                <a:ext cx="31499" cy="26898"/>
                <a:chOff x="4220866" y="3073534"/>
                <a:chExt cx="31499" cy="26898"/>
              </a:xfrm>
            </p:grpSpPr>
            <p:sp>
              <p:nvSpPr>
                <p:cNvPr id="5322" name="Google Shape;5322;p112"/>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12"/>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112"/>
              <p:cNvGrpSpPr/>
              <p:nvPr/>
            </p:nvGrpSpPr>
            <p:grpSpPr>
              <a:xfrm>
                <a:off x="3869702" y="3230323"/>
                <a:ext cx="31499" cy="26906"/>
                <a:chOff x="3869702" y="3230323"/>
                <a:chExt cx="31499" cy="26906"/>
              </a:xfrm>
            </p:grpSpPr>
            <p:sp>
              <p:nvSpPr>
                <p:cNvPr id="5325" name="Google Shape;5325;p112"/>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12"/>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7" name="Google Shape;5327;p112"/>
            <p:cNvGrpSpPr/>
            <p:nvPr/>
          </p:nvGrpSpPr>
          <p:grpSpPr>
            <a:xfrm>
              <a:off x="4271383" y="3065882"/>
              <a:ext cx="304556" cy="341663"/>
              <a:chOff x="4271383" y="3065882"/>
              <a:chExt cx="304556" cy="341663"/>
            </a:xfrm>
          </p:grpSpPr>
          <p:grpSp>
            <p:nvGrpSpPr>
              <p:cNvPr id="5328" name="Google Shape;5328;p112"/>
              <p:cNvGrpSpPr/>
              <p:nvPr/>
            </p:nvGrpSpPr>
            <p:grpSpPr>
              <a:xfrm>
                <a:off x="4293838" y="3078639"/>
                <a:ext cx="269353" cy="311973"/>
                <a:chOff x="4293838" y="3078639"/>
                <a:chExt cx="269353" cy="311973"/>
              </a:xfrm>
            </p:grpSpPr>
            <p:sp>
              <p:nvSpPr>
                <p:cNvPr id="5329" name="Google Shape;5329;p112"/>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12"/>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12"/>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12"/>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12"/>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12"/>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12"/>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12"/>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12"/>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12"/>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12"/>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12"/>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12"/>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12"/>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12"/>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12"/>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12"/>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112"/>
              <p:cNvGrpSpPr/>
              <p:nvPr/>
            </p:nvGrpSpPr>
            <p:grpSpPr>
              <a:xfrm>
                <a:off x="4538164" y="3342061"/>
                <a:ext cx="37776" cy="32380"/>
                <a:chOff x="4538164" y="3342061"/>
                <a:chExt cx="37776" cy="32380"/>
              </a:xfrm>
            </p:grpSpPr>
            <p:sp>
              <p:nvSpPr>
                <p:cNvPr id="5347" name="Google Shape;5347;p112"/>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12"/>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112"/>
              <p:cNvGrpSpPr/>
              <p:nvPr/>
            </p:nvGrpSpPr>
            <p:grpSpPr>
              <a:xfrm>
                <a:off x="4271383" y="3194742"/>
                <a:ext cx="37783" cy="32420"/>
                <a:chOff x="4271383" y="3194742"/>
                <a:chExt cx="37783" cy="32420"/>
              </a:xfrm>
            </p:grpSpPr>
            <p:sp>
              <p:nvSpPr>
                <p:cNvPr id="5350" name="Google Shape;5350;p112"/>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12"/>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112"/>
              <p:cNvGrpSpPr/>
              <p:nvPr/>
            </p:nvGrpSpPr>
            <p:grpSpPr>
              <a:xfrm>
                <a:off x="4284416" y="3084058"/>
                <a:ext cx="37783" cy="32357"/>
                <a:chOff x="4284416" y="3084058"/>
                <a:chExt cx="37783" cy="32357"/>
              </a:xfrm>
            </p:grpSpPr>
            <p:sp>
              <p:nvSpPr>
                <p:cNvPr id="5353" name="Google Shape;5353;p112"/>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12"/>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112"/>
              <p:cNvGrpSpPr/>
              <p:nvPr/>
            </p:nvGrpSpPr>
            <p:grpSpPr>
              <a:xfrm>
                <a:off x="4478697" y="3297561"/>
                <a:ext cx="37776" cy="32451"/>
                <a:chOff x="4478697" y="3297561"/>
                <a:chExt cx="37776" cy="32451"/>
              </a:xfrm>
            </p:grpSpPr>
            <p:sp>
              <p:nvSpPr>
                <p:cNvPr id="5356" name="Google Shape;5356;p112"/>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12"/>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112"/>
              <p:cNvGrpSpPr/>
              <p:nvPr/>
            </p:nvGrpSpPr>
            <p:grpSpPr>
              <a:xfrm>
                <a:off x="4411813" y="3331711"/>
                <a:ext cx="37776" cy="32451"/>
                <a:chOff x="4411813" y="3331711"/>
                <a:chExt cx="37776" cy="32451"/>
              </a:xfrm>
            </p:grpSpPr>
            <p:sp>
              <p:nvSpPr>
                <p:cNvPr id="5359" name="Google Shape;5359;p112"/>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12"/>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112"/>
              <p:cNvGrpSpPr/>
              <p:nvPr/>
            </p:nvGrpSpPr>
            <p:grpSpPr>
              <a:xfrm>
                <a:off x="4337984" y="3375188"/>
                <a:ext cx="37776" cy="32357"/>
                <a:chOff x="4337984" y="3375188"/>
                <a:chExt cx="37776" cy="32357"/>
              </a:xfrm>
            </p:grpSpPr>
            <p:sp>
              <p:nvSpPr>
                <p:cNvPr id="5362" name="Google Shape;5362;p112"/>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12"/>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112"/>
              <p:cNvGrpSpPr/>
              <p:nvPr/>
            </p:nvGrpSpPr>
            <p:grpSpPr>
              <a:xfrm>
                <a:off x="4494867" y="3090530"/>
                <a:ext cx="37878" cy="32451"/>
                <a:chOff x="4494867" y="3090530"/>
                <a:chExt cx="37878" cy="32451"/>
              </a:xfrm>
            </p:grpSpPr>
            <p:sp>
              <p:nvSpPr>
                <p:cNvPr id="5365" name="Google Shape;5365;p112"/>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12"/>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112"/>
              <p:cNvGrpSpPr/>
              <p:nvPr/>
            </p:nvGrpSpPr>
            <p:grpSpPr>
              <a:xfrm>
                <a:off x="4525124" y="3207774"/>
                <a:ext cx="37783" cy="32420"/>
                <a:chOff x="4525124" y="3207774"/>
                <a:chExt cx="37783" cy="32420"/>
              </a:xfrm>
            </p:grpSpPr>
            <p:sp>
              <p:nvSpPr>
                <p:cNvPr id="5368" name="Google Shape;5368;p112"/>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12"/>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112"/>
              <p:cNvGrpSpPr/>
              <p:nvPr/>
            </p:nvGrpSpPr>
            <p:grpSpPr>
              <a:xfrm>
                <a:off x="4440544" y="3176479"/>
                <a:ext cx="31499" cy="26898"/>
                <a:chOff x="4440544" y="3176479"/>
                <a:chExt cx="31499" cy="26898"/>
              </a:xfrm>
            </p:grpSpPr>
            <p:sp>
              <p:nvSpPr>
                <p:cNvPr id="5371" name="Google Shape;5371;p112"/>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12"/>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112"/>
              <p:cNvGrpSpPr/>
              <p:nvPr/>
            </p:nvGrpSpPr>
            <p:grpSpPr>
              <a:xfrm>
                <a:off x="4350545" y="3156400"/>
                <a:ext cx="31405" cy="27001"/>
                <a:chOff x="4350545" y="3156400"/>
                <a:chExt cx="31405" cy="27001"/>
              </a:xfrm>
            </p:grpSpPr>
            <p:sp>
              <p:nvSpPr>
                <p:cNvPr id="5374" name="Google Shape;5374;p112"/>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12"/>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112"/>
              <p:cNvGrpSpPr/>
              <p:nvPr/>
            </p:nvGrpSpPr>
            <p:grpSpPr>
              <a:xfrm>
                <a:off x="4376703" y="3255058"/>
                <a:ext cx="31405" cy="27001"/>
                <a:chOff x="4376703" y="3255058"/>
                <a:chExt cx="31405" cy="27001"/>
              </a:xfrm>
            </p:grpSpPr>
            <p:sp>
              <p:nvSpPr>
                <p:cNvPr id="5377" name="Google Shape;5377;p112"/>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12"/>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112"/>
              <p:cNvGrpSpPr/>
              <p:nvPr/>
            </p:nvGrpSpPr>
            <p:grpSpPr>
              <a:xfrm>
                <a:off x="4331322" y="3283656"/>
                <a:ext cx="31405" cy="26945"/>
                <a:chOff x="4331322" y="3283656"/>
                <a:chExt cx="31405" cy="26945"/>
              </a:xfrm>
            </p:grpSpPr>
            <p:sp>
              <p:nvSpPr>
                <p:cNvPr id="5380" name="Google Shape;5380;p112"/>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12"/>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112"/>
              <p:cNvGrpSpPr/>
              <p:nvPr/>
            </p:nvGrpSpPr>
            <p:grpSpPr>
              <a:xfrm>
                <a:off x="4380510" y="3065882"/>
                <a:ext cx="31405" cy="26938"/>
                <a:chOff x="4380510" y="3065882"/>
                <a:chExt cx="31405" cy="26938"/>
              </a:xfrm>
            </p:grpSpPr>
            <p:sp>
              <p:nvSpPr>
                <p:cNvPr id="5383" name="Google Shape;5383;p112"/>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12"/>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5" name="Google Shape;5385;p112"/>
            <p:cNvGrpSpPr/>
            <p:nvPr/>
          </p:nvGrpSpPr>
          <p:grpSpPr>
            <a:xfrm>
              <a:off x="4558998" y="3188237"/>
              <a:ext cx="1280131" cy="1052746"/>
              <a:chOff x="4558998" y="3188237"/>
              <a:chExt cx="1280131" cy="1052746"/>
            </a:xfrm>
          </p:grpSpPr>
          <p:sp>
            <p:nvSpPr>
              <p:cNvPr id="5386" name="Google Shape;5386;p112"/>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7" name="Google Shape;5387;p112"/>
              <p:cNvGrpSpPr/>
              <p:nvPr/>
            </p:nvGrpSpPr>
            <p:grpSpPr>
              <a:xfrm>
                <a:off x="4579164" y="3203653"/>
                <a:ext cx="1244833" cy="1020397"/>
                <a:chOff x="4579164" y="3203653"/>
                <a:chExt cx="1244833" cy="1020397"/>
              </a:xfrm>
            </p:grpSpPr>
            <p:sp>
              <p:nvSpPr>
                <p:cNvPr id="5388" name="Google Shape;5388;p112"/>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12"/>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0" name="Google Shape;5390;p112"/>
                <p:cNvGrpSpPr/>
                <p:nvPr/>
              </p:nvGrpSpPr>
              <p:grpSpPr>
                <a:xfrm>
                  <a:off x="4579164" y="3203653"/>
                  <a:ext cx="1244833" cy="1020397"/>
                  <a:chOff x="4579164" y="3203653"/>
                  <a:chExt cx="1244833" cy="1020397"/>
                </a:xfrm>
              </p:grpSpPr>
              <p:sp>
                <p:nvSpPr>
                  <p:cNvPr id="5391" name="Google Shape;5391;p112"/>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12"/>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112"/>
                  <p:cNvGrpSpPr/>
                  <p:nvPr/>
                </p:nvGrpSpPr>
                <p:grpSpPr>
                  <a:xfrm>
                    <a:off x="4579164" y="3203653"/>
                    <a:ext cx="1244833" cy="1020397"/>
                    <a:chOff x="4579164" y="3203653"/>
                    <a:chExt cx="1244833" cy="1020397"/>
                  </a:xfrm>
                </p:grpSpPr>
                <p:sp>
                  <p:nvSpPr>
                    <p:cNvPr id="5394" name="Google Shape;5394;p112"/>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12"/>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12"/>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12"/>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12"/>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12"/>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12"/>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12"/>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112"/>
                    <p:cNvGrpSpPr/>
                    <p:nvPr/>
                  </p:nvGrpSpPr>
                  <p:grpSpPr>
                    <a:xfrm>
                      <a:off x="4579164" y="3203653"/>
                      <a:ext cx="1244833" cy="1020397"/>
                      <a:chOff x="4579164" y="3203653"/>
                      <a:chExt cx="1244833" cy="1020397"/>
                    </a:xfrm>
                  </p:grpSpPr>
                  <p:sp>
                    <p:nvSpPr>
                      <p:cNvPr id="5403" name="Google Shape;5403;p112"/>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12"/>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12"/>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12"/>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12"/>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12"/>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12"/>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12"/>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12"/>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12"/>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12"/>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12"/>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12"/>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12"/>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7" name="Google Shape;5417;p112"/>
                      <p:cNvGrpSpPr/>
                      <p:nvPr/>
                    </p:nvGrpSpPr>
                    <p:grpSpPr>
                      <a:xfrm>
                        <a:off x="4579164" y="3203653"/>
                        <a:ext cx="1244833" cy="1020397"/>
                        <a:chOff x="4579164" y="3203653"/>
                        <a:chExt cx="1244833" cy="1020397"/>
                      </a:xfrm>
                    </p:grpSpPr>
                    <p:sp>
                      <p:nvSpPr>
                        <p:cNvPr id="5418" name="Google Shape;5418;p112"/>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12"/>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12"/>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12"/>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12"/>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12"/>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12"/>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12"/>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12"/>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12"/>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12"/>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12"/>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12"/>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12"/>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12"/>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12"/>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12"/>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12"/>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12"/>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12"/>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12"/>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12"/>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12"/>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12"/>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112"/>
                        <p:cNvGrpSpPr/>
                        <p:nvPr/>
                      </p:nvGrpSpPr>
                      <p:grpSpPr>
                        <a:xfrm>
                          <a:off x="4579164" y="3203653"/>
                          <a:ext cx="1244833" cy="1020397"/>
                          <a:chOff x="4579164" y="3203653"/>
                          <a:chExt cx="1244833" cy="1020397"/>
                        </a:xfrm>
                      </p:grpSpPr>
                      <p:sp>
                        <p:nvSpPr>
                          <p:cNvPr id="5443" name="Google Shape;5443;p112"/>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112"/>
                          <p:cNvGrpSpPr/>
                          <p:nvPr/>
                        </p:nvGrpSpPr>
                        <p:grpSpPr>
                          <a:xfrm>
                            <a:off x="4579164" y="3203653"/>
                            <a:ext cx="1244833" cy="1020397"/>
                            <a:chOff x="4579164" y="3203653"/>
                            <a:chExt cx="1244833" cy="1020397"/>
                          </a:xfrm>
                        </p:grpSpPr>
                        <p:sp>
                          <p:nvSpPr>
                            <p:cNvPr id="5445" name="Google Shape;5445;p112"/>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12"/>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12"/>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12"/>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12"/>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12"/>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12"/>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112"/>
                            <p:cNvGrpSpPr/>
                            <p:nvPr/>
                          </p:nvGrpSpPr>
                          <p:grpSpPr>
                            <a:xfrm>
                              <a:off x="4579164" y="3203653"/>
                              <a:ext cx="1244833" cy="1020397"/>
                              <a:chOff x="4579164" y="3203653"/>
                              <a:chExt cx="1244833" cy="1020397"/>
                            </a:xfrm>
                          </p:grpSpPr>
                          <p:sp>
                            <p:nvSpPr>
                              <p:cNvPr id="5453" name="Google Shape;5453;p112"/>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12"/>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12"/>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12"/>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12"/>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12"/>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12"/>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12"/>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12"/>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12"/>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12"/>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12"/>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12"/>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6" name="Google Shape;5466;p112"/>
                              <p:cNvGrpSpPr/>
                              <p:nvPr/>
                            </p:nvGrpSpPr>
                            <p:grpSpPr>
                              <a:xfrm>
                                <a:off x="4579164" y="3203653"/>
                                <a:ext cx="1244833" cy="1020397"/>
                                <a:chOff x="4579164" y="3203653"/>
                                <a:chExt cx="1244833" cy="1020397"/>
                              </a:xfrm>
                            </p:grpSpPr>
                            <p:sp>
                              <p:nvSpPr>
                                <p:cNvPr id="5467" name="Google Shape;5467;p112"/>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12"/>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12"/>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12"/>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12"/>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12"/>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12"/>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4" name="Google Shape;5474;p112"/>
                                <p:cNvGrpSpPr/>
                                <p:nvPr/>
                              </p:nvGrpSpPr>
                              <p:grpSpPr>
                                <a:xfrm>
                                  <a:off x="4579164" y="3203653"/>
                                  <a:ext cx="1244833" cy="1020397"/>
                                  <a:chOff x="4579164" y="3203653"/>
                                  <a:chExt cx="1244833" cy="1020397"/>
                                </a:xfrm>
                              </p:grpSpPr>
                              <p:sp>
                                <p:nvSpPr>
                                  <p:cNvPr id="5475" name="Google Shape;5475;p112"/>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12"/>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12"/>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12"/>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12"/>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0" name="Google Shape;5480;p112"/>
                                  <p:cNvGrpSpPr/>
                                  <p:nvPr/>
                                </p:nvGrpSpPr>
                                <p:grpSpPr>
                                  <a:xfrm>
                                    <a:off x="4579164" y="3203653"/>
                                    <a:ext cx="1244833" cy="1020397"/>
                                    <a:chOff x="4579164" y="3203653"/>
                                    <a:chExt cx="1244833" cy="1020397"/>
                                  </a:xfrm>
                                </p:grpSpPr>
                                <p:sp>
                                  <p:nvSpPr>
                                    <p:cNvPr id="5481" name="Google Shape;5481;p112"/>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12"/>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12"/>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12"/>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485" name="Google Shape;5485;p112"/>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12"/>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12"/>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88" name="Google Shape;5488;p112"/>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89" name="Google Shape;5489;p112"/>
              <p:cNvGrpSpPr/>
              <p:nvPr/>
            </p:nvGrpSpPr>
            <p:grpSpPr>
              <a:xfrm>
                <a:off x="4595437" y="3598775"/>
                <a:ext cx="37776" cy="32451"/>
                <a:chOff x="4595437" y="3598775"/>
                <a:chExt cx="37776" cy="32451"/>
              </a:xfrm>
            </p:grpSpPr>
            <p:sp>
              <p:nvSpPr>
                <p:cNvPr id="5490" name="Google Shape;5490;p112"/>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12"/>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112"/>
              <p:cNvGrpSpPr/>
              <p:nvPr/>
            </p:nvGrpSpPr>
            <p:grpSpPr>
              <a:xfrm>
                <a:off x="4641864" y="3524443"/>
                <a:ext cx="37776" cy="32380"/>
                <a:chOff x="4641864" y="3524443"/>
                <a:chExt cx="37776" cy="32380"/>
              </a:xfrm>
            </p:grpSpPr>
            <p:sp>
              <p:nvSpPr>
                <p:cNvPr id="5493" name="Google Shape;5493;p112"/>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12"/>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112"/>
              <p:cNvGrpSpPr/>
              <p:nvPr/>
            </p:nvGrpSpPr>
            <p:grpSpPr>
              <a:xfrm>
                <a:off x="4648431" y="3893901"/>
                <a:ext cx="37776" cy="32357"/>
                <a:chOff x="4648431" y="3893901"/>
                <a:chExt cx="37776" cy="32357"/>
              </a:xfrm>
            </p:grpSpPr>
            <p:sp>
              <p:nvSpPr>
                <p:cNvPr id="5496" name="Google Shape;5496;p112"/>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12"/>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112"/>
              <p:cNvGrpSpPr/>
              <p:nvPr/>
            </p:nvGrpSpPr>
            <p:grpSpPr>
              <a:xfrm>
                <a:off x="4567752" y="3722908"/>
                <a:ext cx="37870" cy="32380"/>
                <a:chOff x="4567752" y="3722908"/>
                <a:chExt cx="37870" cy="32380"/>
              </a:xfrm>
            </p:grpSpPr>
            <p:sp>
              <p:nvSpPr>
                <p:cNvPr id="5499" name="Google Shape;5499;p112"/>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12"/>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112"/>
              <p:cNvGrpSpPr/>
              <p:nvPr/>
            </p:nvGrpSpPr>
            <p:grpSpPr>
              <a:xfrm>
                <a:off x="4617506" y="3652052"/>
                <a:ext cx="37783" cy="32357"/>
                <a:chOff x="4617506" y="3652052"/>
                <a:chExt cx="37783" cy="32357"/>
              </a:xfrm>
            </p:grpSpPr>
            <p:sp>
              <p:nvSpPr>
                <p:cNvPr id="5502" name="Google Shape;5502;p112"/>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12"/>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112"/>
              <p:cNvGrpSpPr/>
              <p:nvPr/>
            </p:nvGrpSpPr>
            <p:grpSpPr>
              <a:xfrm>
                <a:off x="4739005" y="3554149"/>
                <a:ext cx="37870" cy="32357"/>
                <a:chOff x="4739005" y="3554149"/>
                <a:chExt cx="37870" cy="32357"/>
              </a:xfrm>
            </p:grpSpPr>
            <p:sp>
              <p:nvSpPr>
                <p:cNvPr id="5505" name="Google Shape;5505;p112"/>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12"/>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112"/>
              <p:cNvGrpSpPr/>
              <p:nvPr/>
            </p:nvGrpSpPr>
            <p:grpSpPr>
              <a:xfrm>
                <a:off x="4806557" y="3630258"/>
                <a:ext cx="37776" cy="32364"/>
                <a:chOff x="4806557" y="3630258"/>
                <a:chExt cx="37776" cy="32364"/>
              </a:xfrm>
            </p:grpSpPr>
            <p:sp>
              <p:nvSpPr>
                <p:cNvPr id="5508" name="Google Shape;5508;p112"/>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12"/>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112"/>
              <p:cNvGrpSpPr/>
              <p:nvPr/>
            </p:nvGrpSpPr>
            <p:grpSpPr>
              <a:xfrm>
                <a:off x="4737007" y="4004357"/>
                <a:ext cx="37870" cy="32357"/>
                <a:chOff x="4737007" y="4004357"/>
                <a:chExt cx="37870" cy="32357"/>
              </a:xfrm>
            </p:grpSpPr>
            <p:sp>
              <p:nvSpPr>
                <p:cNvPr id="5511" name="Google Shape;5511;p112"/>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12"/>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112"/>
              <p:cNvGrpSpPr/>
              <p:nvPr/>
            </p:nvGrpSpPr>
            <p:grpSpPr>
              <a:xfrm>
                <a:off x="4773634" y="4208627"/>
                <a:ext cx="37776" cy="32357"/>
                <a:chOff x="4773634" y="4208627"/>
                <a:chExt cx="37776" cy="32357"/>
              </a:xfrm>
            </p:grpSpPr>
            <p:sp>
              <p:nvSpPr>
                <p:cNvPr id="5514" name="Google Shape;5514;p112"/>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12"/>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112"/>
              <p:cNvGrpSpPr/>
              <p:nvPr/>
            </p:nvGrpSpPr>
            <p:grpSpPr>
              <a:xfrm>
                <a:off x="4888282" y="4074764"/>
                <a:ext cx="37776" cy="32451"/>
                <a:chOff x="4888282" y="4074764"/>
                <a:chExt cx="37776" cy="32451"/>
              </a:xfrm>
            </p:grpSpPr>
            <p:sp>
              <p:nvSpPr>
                <p:cNvPr id="5517" name="Google Shape;5517;p112"/>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12"/>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112"/>
              <p:cNvGrpSpPr/>
              <p:nvPr/>
            </p:nvGrpSpPr>
            <p:grpSpPr>
              <a:xfrm>
                <a:off x="4901315" y="3804271"/>
                <a:ext cx="37776" cy="32364"/>
                <a:chOff x="4901315" y="3804271"/>
                <a:chExt cx="37776" cy="32364"/>
              </a:xfrm>
            </p:grpSpPr>
            <p:sp>
              <p:nvSpPr>
                <p:cNvPr id="5520" name="Google Shape;5520;p112"/>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12"/>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112"/>
              <p:cNvGrpSpPr/>
              <p:nvPr/>
            </p:nvGrpSpPr>
            <p:grpSpPr>
              <a:xfrm>
                <a:off x="4866394" y="3715035"/>
                <a:ext cx="37846" cy="32357"/>
                <a:chOff x="4866394" y="3715035"/>
                <a:chExt cx="37846" cy="32357"/>
              </a:xfrm>
            </p:grpSpPr>
            <p:sp>
              <p:nvSpPr>
                <p:cNvPr id="5523" name="Google Shape;5523;p112"/>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12"/>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112"/>
              <p:cNvGrpSpPr/>
              <p:nvPr/>
            </p:nvGrpSpPr>
            <p:grpSpPr>
              <a:xfrm>
                <a:off x="4979233" y="3839798"/>
                <a:ext cx="37878" cy="32420"/>
                <a:chOff x="4979233" y="3839798"/>
                <a:chExt cx="37878" cy="32420"/>
              </a:xfrm>
            </p:grpSpPr>
            <p:sp>
              <p:nvSpPr>
                <p:cNvPr id="5526" name="Google Shape;5526;p112"/>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12"/>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112"/>
              <p:cNvGrpSpPr/>
              <p:nvPr/>
            </p:nvGrpSpPr>
            <p:grpSpPr>
              <a:xfrm>
                <a:off x="4790662" y="3679147"/>
                <a:ext cx="37783" cy="32380"/>
                <a:chOff x="4790662" y="3679147"/>
                <a:chExt cx="37783" cy="32380"/>
              </a:xfrm>
            </p:grpSpPr>
            <p:sp>
              <p:nvSpPr>
                <p:cNvPr id="5529" name="Google Shape;5529;p112"/>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12"/>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112"/>
              <p:cNvGrpSpPr/>
              <p:nvPr/>
            </p:nvGrpSpPr>
            <p:grpSpPr>
              <a:xfrm>
                <a:off x="4857263" y="3557861"/>
                <a:ext cx="37776" cy="32357"/>
                <a:chOff x="4857263" y="3557861"/>
                <a:chExt cx="37776" cy="32357"/>
              </a:xfrm>
            </p:grpSpPr>
            <p:sp>
              <p:nvSpPr>
                <p:cNvPr id="5532" name="Google Shape;5532;p112"/>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12"/>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112"/>
              <p:cNvGrpSpPr/>
              <p:nvPr/>
            </p:nvGrpSpPr>
            <p:grpSpPr>
              <a:xfrm>
                <a:off x="4883902" y="3648033"/>
                <a:ext cx="37783" cy="32380"/>
                <a:chOff x="4883902" y="3648033"/>
                <a:chExt cx="37783" cy="32380"/>
              </a:xfrm>
            </p:grpSpPr>
            <p:sp>
              <p:nvSpPr>
                <p:cNvPr id="5535" name="Google Shape;5535;p112"/>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12"/>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112"/>
              <p:cNvGrpSpPr/>
              <p:nvPr/>
            </p:nvGrpSpPr>
            <p:grpSpPr>
              <a:xfrm>
                <a:off x="4907780" y="3347220"/>
                <a:ext cx="37878" cy="32357"/>
                <a:chOff x="4907780" y="3347220"/>
                <a:chExt cx="37878" cy="32357"/>
              </a:xfrm>
            </p:grpSpPr>
            <p:sp>
              <p:nvSpPr>
                <p:cNvPr id="5538" name="Google Shape;5538;p112"/>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12"/>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112"/>
              <p:cNvGrpSpPr/>
              <p:nvPr/>
            </p:nvGrpSpPr>
            <p:grpSpPr>
              <a:xfrm>
                <a:off x="5065048" y="3738150"/>
                <a:ext cx="37783" cy="32364"/>
                <a:chOff x="5065048" y="3738150"/>
                <a:chExt cx="37783" cy="32364"/>
              </a:xfrm>
            </p:grpSpPr>
            <p:sp>
              <p:nvSpPr>
                <p:cNvPr id="5541" name="Google Shape;5541;p112"/>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12"/>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112"/>
              <p:cNvGrpSpPr/>
              <p:nvPr/>
            </p:nvGrpSpPr>
            <p:grpSpPr>
              <a:xfrm>
                <a:off x="5071616" y="3284615"/>
                <a:ext cx="37783" cy="32357"/>
                <a:chOff x="5071616" y="3284615"/>
                <a:chExt cx="37783" cy="32357"/>
              </a:xfrm>
            </p:grpSpPr>
            <p:sp>
              <p:nvSpPr>
                <p:cNvPr id="5544" name="Google Shape;5544;p112"/>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12"/>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112"/>
              <p:cNvGrpSpPr/>
              <p:nvPr/>
            </p:nvGrpSpPr>
            <p:grpSpPr>
              <a:xfrm>
                <a:off x="5389291" y="3759921"/>
                <a:ext cx="37783" cy="32380"/>
                <a:chOff x="5389291" y="3759921"/>
                <a:chExt cx="37783" cy="32380"/>
              </a:xfrm>
            </p:grpSpPr>
            <p:sp>
              <p:nvSpPr>
                <p:cNvPr id="5547" name="Google Shape;5547;p112"/>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12"/>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112"/>
              <p:cNvGrpSpPr/>
              <p:nvPr/>
            </p:nvGrpSpPr>
            <p:grpSpPr>
              <a:xfrm>
                <a:off x="5431534" y="3632932"/>
                <a:ext cx="37878" cy="32451"/>
                <a:chOff x="5431534" y="3632932"/>
                <a:chExt cx="37878" cy="32451"/>
              </a:xfrm>
            </p:grpSpPr>
            <p:sp>
              <p:nvSpPr>
                <p:cNvPr id="5550" name="Google Shape;5550;p112"/>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12"/>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112"/>
              <p:cNvGrpSpPr/>
              <p:nvPr/>
            </p:nvGrpSpPr>
            <p:grpSpPr>
              <a:xfrm>
                <a:off x="5540755" y="3544829"/>
                <a:ext cx="37783" cy="32357"/>
                <a:chOff x="5540755" y="3544829"/>
                <a:chExt cx="37783" cy="32357"/>
              </a:xfrm>
            </p:grpSpPr>
            <p:sp>
              <p:nvSpPr>
                <p:cNvPr id="5553" name="Google Shape;5553;p112"/>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12"/>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112"/>
              <p:cNvGrpSpPr/>
              <p:nvPr/>
            </p:nvGrpSpPr>
            <p:grpSpPr>
              <a:xfrm>
                <a:off x="5579293" y="3412107"/>
                <a:ext cx="37776" cy="32357"/>
                <a:chOff x="5579293" y="3412107"/>
                <a:chExt cx="37776" cy="32357"/>
              </a:xfrm>
            </p:grpSpPr>
            <p:sp>
              <p:nvSpPr>
                <p:cNvPr id="5556" name="Google Shape;5556;p112"/>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12"/>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112"/>
              <p:cNvGrpSpPr/>
              <p:nvPr/>
            </p:nvGrpSpPr>
            <p:grpSpPr>
              <a:xfrm>
                <a:off x="5801346" y="3284615"/>
                <a:ext cx="37783" cy="32357"/>
                <a:chOff x="5801346" y="3284615"/>
                <a:chExt cx="37783" cy="32357"/>
              </a:xfrm>
            </p:grpSpPr>
            <p:sp>
              <p:nvSpPr>
                <p:cNvPr id="5559" name="Google Shape;5559;p112"/>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12"/>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112"/>
              <p:cNvGrpSpPr/>
              <p:nvPr/>
            </p:nvGrpSpPr>
            <p:grpSpPr>
              <a:xfrm>
                <a:off x="5763578" y="3399067"/>
                <a:ext cx="37776" cy="32364"/>
                <a:chOff x="5763578" y="3399067"/>
                <a:chExt cx="37776" cy="32364"/>
              </a:xfrm>
            </p:grpSpPr>
            <p:sp>
              <p:nvSpPr>
                <p:cNvPr id="5562" name="Google Shape;5562;p112"/>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12"/>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112"/>
              <p:cNvGrpSpPr/>
              <p:nvPr/>
            </p:nvGrpSpPr>
            <p:grpSpPr>
              <a:xfrm>
                <a:off x="5395858" y="3230952"/>
                <a:ext cx="37776" cy="32364"/>
                <a:chOff x="5395858" y="3230952"/>
                <a:chExt cx="37776" cy="32364"/>
              </a:xfrm>
            </p:grpSpPr>
            <p:sp>
              <p:nvSpPr>
                <p:cNvPr id="5565" name="Google Shape;5565;p112"/>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12"/>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112"/>
              <p:cNvGrpSpPr/>
              <p:nvPr/>
            </p:nvGrpSpPr>
            <p:grpSpPr>
              <a:xfrm>
                <a:off x="5264088" y="3188237"/>
                <a:ext cx="37776" cy="32357"/>
                <a:chOff x="5264088" y="3188237"/>
                <a:chExt cx="37776" cy="32357"/>
              </a:xfrm>
            </p:grpSpPr>
            <p:sp>
              <p:nvSpPr>
                <p:cNvPr id="5568" name="Google Shape;5568;p112"/>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12"/>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112"/>
              <p:cNvGrpSpPr/>
              <p:nvPr/>
            </p:nvGrpSpPr>
            <p:grpSpPr>
              <a:xfrm>
                <a:off x="5585758" y="3237425"/>
                <a:ext cx="37878" cy="32357"/>
                <a:chOff x="5585758" y="3237425"/>
                <a:chExt cx="37878" cy="32357"/>
              </a:xfrm>
            </p:grpSpPr>
            <p:sp>
              <p:nvSpPr>
                <p:cNvPr id="5571" name="Google Shape;5571;p112"/>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12"/>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112"/>
              <p:cNvGrpSpPr/>
              <p:nvPr/>
            </p:nvGrpSpPr>
            <p:grpSpPr>
              <a:xfrm>
                <a:off x="4874196" y="3291088"/>
                <a:ext cx="37878" cy="32451"/>
                <a:chOff x="4874196" y="3291088"/>
                <a:chExt cx="37878" cy="32451"/>
              </a:xfrm>
            </p:grpSpPr>
            <p:sp>
              <p:nvSpPr>
                <p:cNvPr id="5574" name="Google Shape;5574;p112"/>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12"/>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112"/>
              <p:cNvGrpSpPr/>
              <p:nvPr/>
            </p:nvGrpSpPr>
            <p:grpSpPr>
              <a:xfrm>
                <a:off x="5197770" y="3785466"/>
                <a:ext cx="37783" cy="32427"/>
                <a:chOff x="5197770" y="3785466"/>
                <a:chExt cx="37783" cy="32427"/>
              </a:xfrm>
            </p:grpSpPr>
            <p:sp>
              <p:nvSpPr>
                <p:cNvPr id="5577" name="Google Shape;5577;p112"/>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12"/>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12"/>
              <p:cNvGrpSpPr/>
              <p:nvPr/>
            </p:nvGrpSpPr>
            <p:grpSpPr>
              <a:xfrm>
                <a:off x="5177699" y="3492117"/>
                <a:ext cx="37776" cy="32357"/>
                <a:chOff x="5177699" y="3492117"/>
                <a:chExt cx="37776" cy="32357"/>
              </a:xfrm>
            </p:grpSpPr>
            <p:sp>
              <p:nvSpPr>
                <p:cNvPr id="5580" name="Google Shape;5580;p112"/>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12"/>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12"/>
              <p:cNvGrpSpPr/>
              <p:nvPr/>
            </p:nvGrpSpPr>
            <p:grpSpPr>
              <a:xfrm>
                <a:off x="5349431" y="3622346"/>
                <a:ext cx="37870" cy="32380"/>
                <a:chOff x="5349431" y="3622346"/>
                <a:chExt cx="37870" cy="32380"/>
              </a:xfrm>
            </p:grpSpPr>
            <p:sp>
              <p:nvSpPr>
                <p:cNvPr id="5583" name="Google Shape;5583;p112"/>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12"/>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112"/>
              <p:cNvGrpSpPr/>
              <p:nvPr/>
            </p:nvGrpSpPr>
            <p:grpSpPr>
              <a:xfrm>
                <a:off x="5068855" y="3563980"/>
                <a:ext cx="53954" cy="46223"/>
                <a:chOff x="5068855" y="3563980"/>
                <a:chExt cx="53954" cy="46223"/>
              </a:xfrm>
            </p:grpSpPr>
            <p:sp>
              <p:nvSpPr>
                <p:cNvPr id="5586" name="Google Shape;5586;p112"/>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12"/>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112"/>
              <p:cNvGrpSpPr/>
              <p:nvPr/>
            </p:nvGrpSpPr>
            <p:grpSpPr>
              <a:xfrm>
                <a:off x="5037654" y="3392507"/>
                <a:ext cx="37870" cy="32451"/>
                <a:chOff x="5037654" y="3392507"/>
                <a:chExt cx="37870" cy="32451"/>
              </a:xfrm>
            </p:grpSpPr>
            <p:sp>
              <p:nvSpPr>
                <p:cNvPr id="5589" name="Google Shape;5589;p112"/>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12"/>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112"/>
              <p:cNvGrpSpPr/>
              <p:nvPr/>
            </p:nvGrpSpPr>
            <p:grpSpPr>
              <a:xfrm>
                <a:off x="5456560" y="3368629"/>
                <a:ext cx="37870" cy="32451"/>
                <a:chOff x="5456560" y="3368629"/>
                <a:chExt cx="37870" cy="32451"/>
              </a:xfrm>
            </p:grpSpPr>
            <p:sp>
              <p:nvSpPr>
                <p:cNvPr id="5592" name="Google Shape;5592;p112"/>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12"/>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4" name="Google Shape;5594;p112"/>
              <p:cNvGrpSpPr/>
              <p:nvPr/>
            </p:nvGrpSpPr>
            <p:grpSpPr>
              <a:xfrm>
                <a:off x="4755749" y="3501516"/>
                <a:ext cx="46246" cy="39608"/>
                <a:chOff x="4755749" y="3501516"/>
                <a:chExt cx="46246" cy="39608"/>
              </a:xfrm>
            </p:grpSpPr>
            <p:sp>
              <p:nvSpPr>
                <p:cNvPr id="5595" name="Google Shape;5595;p112"/>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12"/>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12"/>
              <p:cNvGrpSpPr/>
              <p:nvPr/>
            </p:nvGrpSpPr>
            <p:grpSpPr>
              <a:xfrm>
                <a:off x="4681346" y="3485582"/>
                <a:ext cx="37783" cy="32427"/>
                <a:chOff x="4681346" y="3485582"/>
                <a:chExt cx="37783" cy="32427"/>
              </a:xfrm>
            </p:grpSpPr>
            <p:sp>
              <p:nvSpPr>
                <p:cNvPr id="5598" name="Google Shape;5598;p112"/>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12"/>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112"/>
              <p:cNvGrpSpPr/>
              <p:nvPr/>
            </p:nvGrpSpPr>
            <p:grpSpPr>
              <a:xfrm>
                <a:off x="4767067" y="3291088"/>
                <a:ext cx="37878" cy="32451"/>
                <a:chOff x="4767067" y="3291088"/>
                <a:chExt cx="37878" cy="32451"/>
              </a:xfrm>
            </p:grpSpPr>
            <p:sp>
              <p:nvSpPr>
                <p:cNvPr id="5601" name="Google Shape;5601;p112"/>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12"/>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112"/>
              <p:cNvGrpSpPr/>
              <p:nvPr/>
            </p:nvGrpSpPr>
            <p:grpSpPr>
              <a:xfrm>
                <a:off x="4687819" y="3405539"/>
                <a:ext cx="37776" cy="32451"/>
                <a:chOff x="4687819" y="3405539"/>
                <a:chExt cx="37776" cy="32451"/>
              </a:xfrm>
            </p:grpSpPr>
            <p:sp>
              <p:nvSpPr>
                <p:cNvPr id="5604" name="Google Shape;5604;p112"/>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12"/>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112"/>
              <p:cNvGrpSpPr/>
              <p:nvPr/>
            </p:nvGrpSpPr>
            <p:grpSpPr>
              <a:xfrm>
                <a:off x="4923101" y="3444809"/>
                <a:ext cx="52813" cy="45318"/>
                <a:chOff x="4923101" y="3444809"/>
                <a:chExt cx="52813" cy="45318"/>
              </a:xfrm>
            </p:grpSpPr>
            <p:sp>
              <p:nvSpPr>
                <p:cNvPr id="5607" name="Google Shape;5607;p112"/>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12"/>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112"/>
              <p:cNvGrpSpPr/>
              <p:nvPr/>
            </p:nvGrpSpPr>
            <p:grpSpPr>
              <a:xfrm>
                <a:off x="4846040" y="3654750"/>
                <a:ext cx="31405" cy="26993"/>
                <a:chOff x="4846040" y="3654750"/>
                <a:chExt cx="31405" cy="26993"/>
              </a:xfrm>
            </p:grpSpPr>
            <p:sp>
              <p:nvSpPr>
                <p:cNvPr id="5610" name="Google Shape;5610;p112"/>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12"/>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112"/>
              <p:cNvGrpSpPr/>
              <p:nvPr/>
            </p:nvGrpSpPr>
            <p:grpSpPr>
              <a:xfrm>
                <a:off x="4925673" y="3691700"/>
                <a:ext cx="40253" cy="34472"/>
                <a:chOff x="4925673" y="3691700"/>
                <a:chExt cx="40253" cy="34472"/>
              </a:xfrm>
            </p:grpSpPr>
            <p:sp>
              <p:nvSpPr>
                <p:cNvPr id="5613" name="Google Shape;5613;p112"/>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12"/>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112"/>
              <p:cNvGrpSpPr/>
              <p:nvPr/>
            </p:nvGrpSpPr>
            <p:grpSpPr>
              <a:xfrm>
                <a:off x="4894653" y="3740848"/>
                <a:ext cx="31405" cy="26906"/>
                <a:chOff x="4894653" y="3740848"/>
                <a:chExt cx="31405" cy="26906"/>
              </a:xfrm>
            </p:grpSpPr>
            <p:sp>
              <p:nvSpPr>
                <p:cNvPr id="5616" name="Google Shape;5616;p112"/>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12"/>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112"/>
              <p:cNvGrpSpPr/>
              <p:nvPr/>
            </p:nvGrpSpPr>
            <p:grpSpPr>
              <a:xfrm>
                <a:off x="4962300" y="3696348"/>
                <a:ext cx="38255" cy="32773"/>
                <a:chOff x="4962300" y="3696348"/>
                <a:chExt cx="38255" cy="32773"/>
              </a:xfrm>
            </p:grpSpPr>
            <p:sp>
              <p:nvSpPr>
                <p:cNvPr id="5619" name="Google Shape;5619;p112"/>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12"/>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112"/>
              <p:cNvGrpSpPr/>
              <p:nvPr/>
            </p:nvGrpSpPr>
            <p:grpSpPr>
              <a:xfrm>
                <a:off x="4980185" y="3743349"/>
                <a:ext cx="31499" cy="26969"/>
                <a:chOff x="4980185" y="3743349"/>
                <a:chExt cx="31499" cy="26969"/>
              </a:xfrm>
            </p:grpSpPr>
            <p:sp>
              <p:nvSpPr>
                <p:cNvPr id="5622" name="Google Shape;5622;p112"/>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12"/>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112"/>
              <p:cNvGrpSpPr/>
              <p:nvPr/>
            </p:nvGrpSpPr>
            <p:grpSpPr>
              <a:xfrm>
                <a:off x="5013768" y="3734312"/>
                <a:ext cx="31499" cy="26969"/>
                <a:chOff x="5013768" y="3734312"/>
                <a:chExt cx="31499" cy="26969"/>
              </a:xfrm>
            </p:grpSpPr>
            <p:sp>
              <p:nvSpPr>
                <p:cNvPr id="5625" name="Google Shape;5625;p112"/>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12"/>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112"/>
              <p:cNvGrpSpPr/>
              <p:nvPr/>
            </p:nvGrpSpPr>
            <p:grpSpPr>
              <a:xfrm>
                <a:off x="5036703" y="3764545"/>
                <a:ext cx="31499" cy="26898"/>
                <a:chOff x="5036703" y="3764545"/>
                <a:chExt cx="31499" cy="26898"/>
              </a:xfrm>
            </p:grpSpPr>
            <p:sp>
              <p:nvSpPr>
                <p:cNvPr id="5628" name="Google Shape;5628;p112"/>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12"/>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112"/>
              <p:cNvGrpSpPr/>
              <p:nvPr/>
            </p:nvGrpSpPr>
            <p:grpSpPr>
              <a:xfrm>
                <a:off x="4953546" y="3768352"/>
                <a:ext cx="31405" cy="26898"/>
                <a:chOff x="4953546" y="3768352"/>
                <a:chExt cx="31405" cy="26898"/>
              </a:xfrm>
            </p:grpSpPr>
            <p:sp>
              <p:nvSpPr>
                <p:cNvPr id="5631" name="Google Shape;5631;p112"/>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12"/>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112"/>
              <p:cNvGrpSpPr/>
              <p:nvPr/>
            </p:nvGrpSpPr>
            <p:grpSpPr>
              <a:xfrm>
                <a:off x="4964770" y="3814016"/>
                <a:ext cx="31499" cy="26993"/>
                <a:chOff x="4964770" y="3814016"/>
                <a:chExt cx="31499" cy="26993"/>
              </a:xfrm>
            </p:grpSpPr>
            <p:sp>
              <p:nvSpPr>
                <p:cNvPr id="5634" name="Google Shape;5634;p112"/>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12"/>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12"/>
              <p:cNvGrpSpPr/>
              <p:nvPr/>
            </p:nvGrpSpPr>
            <p:grpSpPr>
              <a:xfrm>
                <a:off x="4923290" y="3800504"/>
                <a:ext cx="31468" cy="26898"/>
                <a:chOff x="4923290" y="3800504"/>
                <a:chExt cx="31468" cy="26898"/>
              </a:xfrm>
            </p:grpSpPr>
            <p:sp>
              <p:nvSpPr>
                <p:cNvPr id="5637" name="Google Shape;5637;p112"/>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12"/>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12"/>
              <p:cNvGrpSpPr/>
              <p:nvPr/>
            </p:nvGrpSpPr>
            <p:grpSpPr>
              <a:xfrm>
                <a:off x="5108534" y="3650943"/>
                <a:ext cx="31405" cy="26993"/>
                <a:chOff x="5108534" y="3650943"/>
                <a:chExt cx="31405" cy="26993"/>
              </a:xfrm>
            </p:grpSpPr>
            <p:sp>
              <p:nvSpPr>
                <p:cNvPr id="5640" name="Google Shape;5640;p112"/>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12"/>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12"/>
              <p:cNvGrpSpPr/>
              <p:nvPr/>
            </p:nvGrpSpPr>
            <p:grpSpPr>
              <a:xfrm>
                <a:off x="5119380" y="3760739"/>
                <a:ext cx="31499" cy="26993"/>
                <a:chOff x="5119380" y="3760739"/>
                <a:chExt cx="31499" cy="26993"/>
              </a:xfrm>
            </p:grpSpPr>
            <p:sp>
              <p:nvSpPr>
                <p:cNvPr id="5643" name="Google Shape;5643;p112"/>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12"/>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12"/>
              <p:cNvGrpSpPr/>
              <p:nvPr/>
            </p:nvGrpSpPr>
            <p:grpSpPr>
              <a:xfrm>
                <a:off x="5119380" y="3788235"/>
                <a:ext cx="31499" cy="26993"/>
                <a:chOff x="5119380" y="3788235"/>
                <a:chExt cx="31499" cy="26993"/>
              </a:xfrm>
            </p:grpSpPr>
            <p:sp>
              <p:nvSpPr>
                <p:cNvPr id="5646" name="Google Shape;5646;p112"/>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12"/>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12"/>
              <p:cNvGrpSpPr/>
              <p:nvPr/>
            </p:nvGrpSpPr>
            <p:grpSpPr>
              <a:xfrm>
                <a:off x="5158005" y="3875284"/>
                <a:ext cx="31405" cy="27001"/>
                <a:chOff x="5158005" y="3875284"/>
                <a:chExt cx="31405" cy="27001"/>
              </a:xfrm>
            </p:grpSpPr>
            <p:sp>
              <p:nvSpPr>
                <p:cNvPr id="5649" name="Google Shape;5649;p112"/>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12"/>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12"/>
              <p:cNvGrpSpPr/>
              <p:nvPr/>
            </p:nvGrpSpPr>
            <p:grpSpPr>
              <a:xfrm>
                <a:off x="5233163" y="3764545"/>
                <a:ext cx="31499" cy="26898"/>
                <a:chOff x="5233163" y="3764545"/>
                <a:chExt cx="31499" cy="26898"/>
              </a:xfrm>
            </p:grpSpPr>
            <p:sp>
              <p:nvSpPr>
                <p:cNvPr id="5652" name="Google Shape;5652;p112"/>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12"/>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12"/>
              <p:cNvGrpSpPr/>
              <p:nvPr/>
            </p:nvGrpSpPr>
            <p:grpSpPr>
              <a:xfrm>
                <a:off x="5276168" y="3805545"/>
                <a:ext cx="31499" cy="26906"/>
                <a:chOff x="5276168" y="3805545"/>
                <a:chExt cx="31499" cy="26906"/>
              </a:xfrm>
            </p:grpSpPr>
            <p:sp>
              <p:nvSpPr>
                <p:cNvPr id="5655" name="Google Shape;5655;p112"/>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12"/>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12"/>
              <p:cNvGrpSpPr/>
              <p:nvPr/>
            </p:nvGrpSpPr>
            <p:grpSpPr>
              <a:xfrm>
                <a:off x="5294053" y="3851933"/>
                <a:ext cx="31405" cy="26945"/>
                <a:chOff x="5294053" y="3851933"/>
                <a:chExt cx="31405" cy="26945"/>
              </a:xfrm>
            </p:grpSpPr>
            <p:sp>
              <p:nvSpPr>
                <p:cNvPr id="5658" name="Google Shape;5658;p112"/>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12"/>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112"/>
              <p:cNvGrpSpPr/>
              <p:nvPr/>
            </p:nvGrpSpPr>
            <p:grpSpPr>
              <a:xfrm>
                <a:off x="5341723" y="3851902"/>
                <a:ext cx="31405" cy="26977"/>
                <a:chOff x="5341723" y="3851902"/>
                <a:chExt cx="31405" cy="26977"/>
              </a:xfrm>
            </p:grpSpPr>
            <p:sp>
              <p:nvSpPr>
                <p:cNvPr id="5661" name="Google Shape;5661;p112"/>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12"/>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112"/>
              <p:cNvGrpSpPr/>
              <p:nvPr/>
            </p:nvGrpSpPr>
            <p:grpSpPr>
              <a:xfrm>
                <a:off x="5054871" y="3507855"/>
                <a:ext cx="31405" cy="26993"/>
                <a:chOff x="5054871" y="3507855"/>
                <a:chExt cx="31405" cy="26993"/>
              </a:xfrm>
            </p:grpSpPr>
            <p:sp>
              <p:nvSpPr>
                <p:cNvPr id="5664" name="Google Shape;5664;p112"/>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12"/>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112"/>
              <p:cNvGrpSpPr/>
              <p:nvPr/>
            </p:nvGrpSpPr>
            <p:grpSpPr>
              <a:xfrm>
                <a:off x="4876579" y="3675325"/>
                <a:ext cx="31405" cy="26969"/>
                <a:chOff x="4876579" y="3675325"/>
                <a:chExt cx="31405" cy="26969"/>
              </a:xfrm>
            </p:grpSpPr>
            <p:sp>
              <p:nvSpPr>
                <p:cNvPr id="5667" name="Google Shape;5667;p112"/>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12"/>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112"/>
              <p:cNvGrpSpPr/>
              <p:nvPr/>
            </p:nvGrpSpPr>
            <p:grpSpPr>
              <a:xfrm>
                <a:off x="4842233" y="3688333"/>
                <a:ext cx="31405" cy="26993"/>
                <a:chOff x="4842233" y="3688333"/>
                <a:chExt cx="31405" cy="26993"/>
              </a:xfrm>
            </p:grpSpPr>
            <p:sp>
              <p:nvSpPr>
                <p:cNvPr id="5670" name="Google Shape;5670;p112"/>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12"/>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112"/>
              <p:cNvGrpSpPr/>
              <p:nvPr/>
            </p:nvGrpSpPr>
            <p:grpSpPr>
              <a:xfrm>
                <a:off x="5187876" y="3608032"/>
                <a:ext cx="31405" cy="27001"/>
                <a:chOff x="5187876" y="3608032"/>
                <a:chExt cx="31405" cy="27001"/>
              </a:xfrm>
            </p:grpSpPr>
            <p:sp>
              <p:nvSpPr>
                <p:cNvPr id="5673" name="Google Shape;5673;p112"/>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12"/>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5" name="Google Shape;5675;p112"/>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12"/>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112"/>
              <p:cNvGrpSpPr/>
              <p:nvPr/>
            </p:nvGrpSpPr>
            <p:grpSpPr>
              <a:xfrm>
                <a:off x="5269224" y="3304167"/>
                <a:ext cx="40253" cy="34402"/>
                <a:chOff x="5269224" y="3304167"/>
                <a:chExt cx="40253" cy="34402"/>
              </a:xfrm>
            </p:grpSpPr>
            <p:sp>
              <p:nvSpPr>
                <p:cNvPr id="5678" name="Google Shape;5678;p112"/>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12"/>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112"/>
              <p:cNvGrpSpPr/>
              <p:nvPr/>
            </p:nvGrpSpPr>
            <p:grpSpPr>
              <a:xfrm>
                <a:off x="5327354" y="3476615"/>
                <a:ext cx="49864" cy="42723"/>
                <a:chOff x="5327354" y="3476615"/>
                <a:chExt cx="49864" cy="42723"/>
              </a:xfrm>
            </p:grpSpPr>
            <p:sp>
              <p:nvSpPr>
                <p:cNvPr id="5681" name="Google Shape;5681;p112"/>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12"/>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112"/>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12"/>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5" name="Google Shape;5685;p112"/>
              <p:cNvGrpSpPr/>
              <p:nvPr/>
            </p:nvGrpSpPr>
            <p:grpSpPr>
              <a:xfrm>
                <a:off x="5341723" y="3775957"/>
                <a:ext cx="31405" cy="26898"/>
                <a:chOff x="5341723" y="3775957"/>
                <a:chExt cx="31405" cy="26898"/>
              </a:xfrm>
            </p:grpSpPr>
            <p:sp>
              <p:nvSpPr>
                <p:cNvPr id="5686" name="Google Shape;5686;p112"/>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12"/>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112"/>
              <p:cNvGrpSpPr/>
              <p:nvPr/>
            </p:nvGrpSpPr>
            <p:grpSpPr>
              <a:xfrm>
                <a:off x="5439053" y="3699274"/>
                <a:ext cx="31405" cy="26898"/>
                <a:chOff x="5439053" y="3699274"/>
                <a:chExt cx="31405" cy="26898"/>
              </a:xfrm>
            </p:grpSpPr>
            <p:sp>
              <p:nvSpPr>
                <p:cNvPr id="5689" name="Google Shape;5689;p112"/>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12"/>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112"/>
              <p:cNvGrpSpPr/>
              <p:nvPr/>
            </p:nvGrpSpPr>
            <p:grpSpPr>
              <a:xfrm>
                <a:off x="5412414" y="3622307"/>
                <a:ext cx="31499" cy="26993"/>
                <a:chOff x="5412414" y="3622307"/>
                <a:chExt cx="31499" cy="26993"/>
              </a:xfrm>
            </p:grpSpPr>
            <p:sp>
              <p:nvSpPr>
                <p:cNvPr id="5692" name="Google Shape;5692;p112"/>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12"/>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112"/>
              <p:cNvGrpSpPr/>
              <p:nvPr/>
            </p:nvGrpSpPr>
            <p:grpSpPr>
              <a:xfrm>
                <a:off x="5476254" y="3473949"/>
                <a:ext cx="26835" cy="26930"/>
                <a:chOff x="5476254" y="3473949"/>
                <a:chExt cx="26835" cy="26930"/>
              </a:xfrm>
            </p:grpSpPr>
            <p:sp>
              <p:nvSpPr>
                <p:cNvPr id="5695" name="Google Shape;5695;p112"/>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12"/>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112"/>
              <p:cNvGrpSpPr/>
              <p:nvPr/>
            </p:nvGrpSpPr>
            <p:grpSpPr>
              <a:xfrm>
                <a:off x="5564547" y="3481594"/>
                <a:ext cx="31397" cy="26898"/>
                <a:chOff x="5564547" y="3481594"/>
                <a:chExt cx="31397" cy="26898"/>
              </a:xfrm>
            </p:grpSpPr>
            <p:sp>
              <p:nvSpPr>
                <p:cNvPr id="5698" name="Google Shape;5698;p112"/>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12"/>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112"/>
              <p:cNvGrpSpPr/>
              <p:nvPr/>
            </p:nvGrpSpPr>
            <p:grpSpPr>
              <a:xfrm>
                <a:off x="5534101" y="3470174"/>
                <a:ext cx="31397" cy="26906"/>
                <a:chOff x="5534101" y="3470174"/>
                <a:chExt cx="31397" cy="26906"/>
              </a:xfrm>
            </p:grpSpPr>
            <p:sp>
              <p:nvSpPr>
                <p:cNvPr id="5701" name="Google Shape;5701;p112"/>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12"/>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112"/>
              <p:cNvGrpSpPr/>
              <p:nvPr/>
            </p:nvGrpSpPr>
            <p:grpSpPr>
              <a:xfrm>
                <a:off x="5610879" y="3314486"/>
                <a:ext cx="31499" cy="26938"/>
                <a:chOff x="5610879" y="3314486"/>
                <a:chExt cx="31499" cy="26938"/>
              </a:xfrm>
            </p:grpSpPr>
            <p:sp>
              <p:nvSpPr>
                <p:cNvPr id="5704" name="Google Shape;5704;p112"/>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12"/>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112"/>
              <p:cNvGrpSpPr/>
              <p:nvPr/>
            </p:nvGrpSpPr>
            <p:grpSpPr>
              <a:xfrm>
                <a:off x="4834525" y="3501382"/>
                <a:ext cx="31499" cy="26898"/>
                <a:chOff x="4834525" y="3501382"/>
                <a:chExt cx="31499" cy="26898"/>
              </a:xfrm>
            </p:grpSpPr>
            <p:sp>
              <p:nvSpPr>
                <p:cNvPr id="5707" name="Google Shape;5707;p112"/>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12"/>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112"/>
              <p:cNvGrpSpPr/>
              <p:nvPr/>
            </p:nvGrpSpPr>
            <p:grpSpPr>
              <a:xfrm>
                <a:off x="4898460" y="3580158"/>
                <a:ext cx="31405" cy="26898"/>
                <a:chOff x="4898460" y="3580158"/>
                <a:chExt cx="31405" cy="26898"/>
              </a:xfrm>
            </p:grpSpPr>
            <p:sp>
              <p:nvSpPr>
                <p:cNvPr id="5710" name="Google Shape;5710;p112"/>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12"/>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112"/>
              <p:cNvGrpSpPr/>
              <p:nvPr/>
            </p:nvGrpSpPr>
            <p:grpSpPr>
              <a:xfrm>
                <a:off x="4882667" y="3608032"/>
                <a:ext cx="31499" cy="27001"/>
                <a:chOff x="4882667" y="3608032"/>
                <a:chExt cx="31499" cy="27001"/>
              </a:xfrm>
            </p:grpSpPr>
            <p:sp>
              <p:nvSpPr>
                <p:cNvPr id="5713" name="Google Shape;5713;p112"/>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12"/>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112"/>
              <p:cNvGrpSpPr/>
              <p:nvPr/>
            </p:nvGrpSpPr>
            <p:grpSpPr>
              <a:xfrm>
                <a:off x="4843373" y="3631407"/>
                <a:ext cx="16273" cy="16186"/>
                <a:chOff x="4843373" y="3631407"/>
                <a:chExt cx="16273" cy="16186"/>
              </a:xfrm>
            </p:grpSpPr>
            <p:sp>
              <p:nvSpPr>
                <p:cNvPr id="5716" name="Google Shape;5716;p112"/>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12"/>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112"/>
              <p:cNvGrpSpPr/>
              <p:nvPr/>
            </p:nvGrpSpPr>
            <p:grpSpPr>
              <a:xfrm>
                <a:off x="4727773" y="3591578"/>
                <a:ext cx="31499" cy="26898"/>
                <a:chOff x="4727773" y="3591578"/>
                <a:chExt cx="31499" cy="26898"/>
              </a:xfrm>
            </p:grpSpPr>
            <p:sp>
              <p:nvSpPr>
                <p:cNvPr id="5719" name="Google Shape;5719;p112"/>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12"/>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1" name="Google Shape;5721;p112"/>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12"/>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3" name="Google Shape;5723;p112"/>
              <p:cNvGrpSpPr/>
              <p:nvPr/>
            </p:nvGrpSpPr>
            <p:grpSpPr>
              <a:xfrm>
                <a:off x="4609421" y="3577398"/>
                <a:ext cx="31499" cy="27001"/>
                <a:chOff x="4609421" y="3577398"/>
                <a:chExt cx="31499" cy="27001"/>
              </a:xfrm>
            </p:grpSpPr>
            <p:sp>
              <p:nvSpPr>
                <p:cNvPr id="5724" name="Google Shape;5724;p112"/>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12"/>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112"/>
              <p:cNvGrpSpPr/>
              <p:nvPr/>
            </p:nvGrpSpPr>
            <p:grpSpPr>
              <a:xfrm>
                <a:off x="4649289" y="3577398"/>
                <a:ext cx="31499" cy="27001"/>
                <a:chOff x="4649289" y="3577398"/>
                <a:chExt cx="31499" cy="27001"/>
              </a:xfrm>
            </p:grpSpPr>
            <p:sp>
              <p:nvSpPr>
                <p:cNvPr id="5727" name="Google Shape;5727;p112"/>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12"/>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112"/>
              <p:cNvGrpSpPr/>
              <p:nvPr/>
            </p:nvGrpSpPr>
            <p:grpSpPr>
              <a:xfrm>
                <a:off x="4605614" y="3639523"/>
                <a:ext cx="31499" cy="26906"/>
                <a:chOff x="4605614" y="3639523"/>
                <a:chExt cx="31499" cy="26906"/>
              </a:xfrm>
            </p:grpSpPr>
            <p:sp>
              <p:nvSpPr>
                <p:cNvPr id="5730" name="Google Shape;5730;p112"/>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12"/>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12"/>
              <p:cNvGrpSpPr/>
              <p:nvPr/>
            </p:nvGrpSpPr>
            <p:grpSpPr>
              <a:xfrm>
                <a:off x="4785149" y="3618846"/>
                <a:ext cx="26930" cy="26843"/>
                <a:chOff x="4785149" y="3618846"/>
                <a:chExt cx="26930" cy="26843"/>
              </a:xfrm>
            </p:grpSpPr>
            <p:sp>
              <p:nvSpPr>
                <p:cNvPr id="5733" name="Google Shape;5733;p112"/>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12"/>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12"/>
              <p:cNvGrpSpPr/>
              <p:nvPr/>
            </p:nvGrpSpPr>
            <p:grpSpPr>
              <a:xfrm>
                <a:off x="4810167" y="3601567"/>
                <a:ext cx="31405" cy="26898"/>
                <a:chOff x="4810167" y="3601567"/>
                <a:chExt cx="31405" cy="26898"/>
              </a:xfrm>
            </p:grpSpPr>
            <p:sp>
              <p:nvSpPr>
                <p:cNvPr id="5736" name="Google Shape;5736;p112"/>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12"/>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12"/>
              <p:cNvGrpSpPr/>
              <p:nvPr/>
            </p:nvGrpSpPr>
            <p:grpSpPr>
              <a:xfrm>
                <a:off x="4831002" y="3373230"/>
                <a:ext cx="31405" cy="26898"/>
                <a:chOff x="4831002" y="3373230"/>
                <a:chExt cx="31405" cy="26898"/>
              </a:xfrm>
            </p:grpSpPr>
            <p:sp>
              <p:nvSpPr>
                <p:cNvPr id="5739" name="Google Shape;5739;p112"/>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12"/>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112"/>
              <p:cNvGrpSpPr/>
              <p:nvPr/>
            </p:nvGrpSpPr>
            <p:grpSpPr>
              <a:xfrm>
                <a:off x="4719311" y="3355054"/>
                <a:ext cx="31499" cy="27001"/>
                <a:chOff x="4719311" y="3355054"/>
                <a:chExt cx="31499" cy="27001"/>
              </a:xfrm>
            </p:grpSpPr>
            <p:sp>
              <p:nvSpPr>
                <p:cNvPr id="5742" name="Google Shape;5742;p112"/>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12"/>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112"/>
              <p:cNvGrpSpPr/>
              <p:nvPr/>
            </p:nvGrpSpPr>
            <p:grpSpPr>
              <a:xfrm>
                <a:off x="4798755" y="3450260"/>
                <a:ext cx="26930" cy="26930"/>
                <a:chOff x="4798755" y="3450260"/>
                <a:chExt cx="26930" cy="26930"/>
              </a:xfrm>
            </p:grpSpPr>
            <p:sp>
              <p:nvSpPr>
                <p:cNvPr id="5745" name="Google Shape;5745;p112"/>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12"/>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112"/>
              <p:cNvGrpSpPr/>
              <p:nvPr/>
            </p:nvGrpSpPr>
            <p:grpSpPr>
              <a:xfrm>
                <a:off x="4645576" y="3467555"/>
                <a:ext cx="31405" cy="26953"/>
                <a:chOff x="4645576" y="3467555"/>
                <a:chExt cx="31405" cy="26953"/>
              </a:xfrm>
            </p:grpSpPr>
            <p:sp>
              <p:nvSpPr>
                <p:cNvPr id="5748" name="Google Shape;5748;p112"/>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12"/>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112"/>
              <p:cNvGrpSpPr/>
              <p:nvPr/>
            </p:nvGrpSpPr>
            <p:grpSpPr>
              <a:xfrm>
                <a:off x="4687631" y="3583965"/>
                <a:ext cx="31499" cy="26898"/>
                <a:chOff x="4687631" y="3583965"/>
                <a:chExt cx="31499" cy="26898"/>
              </a:xfrm>
            </p:grpSpPr>
            <p:sp>
              <p:nvSpPr>
                <p:cNvPr id="5751" name="Google Shape;5751;p112"/>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12"/>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112"/>
              <p:cNvGrpSpPr/>
              <p:nvPr/>
            </p:nvGrpSpPr>
            <p:grpSpPr>
              <a:xfrm>
                <a:off x="4719311" y="3471314"/>
                <a:ext cx="31499" cy="27001"/>
                <a:chOff x="4719311" y="3471314"/>
                <a:chExt cx="31499" cy="27001"/>
              </a:xfrm>
            </p:grpSpPr>
            <p:sp>
              <p:nvSpPr>
                <p:cNvPr id="5754" name="Google Shape;5754;p112"/>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12"/>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112"/>
              <p:cNvGrpSpPr/>
              <p:nvPr/>
            </p:nvGrpSpPr>
            <p:grpSpPr>
              <a:xfrm>
                <a:off x="4719311" y="3434404"/>
                <a:ext cx="31499" cy="26898"/>
                <a:chOff x="4719311" y="3434404"/>
                <a:chExt cx="31499" cy="26898"/>
              </a:xfrm>
            </p:grpSpPr>
            <p:sp>
              <p:nvSpPr>
                <p:cNvPr id="5757" name="Google Shape;5757;p112"/>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12"/>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112"/>
              <p:cNvGrpSpPr/>
              <p:nvPr/>
            </p:nvGrpSpPr>
            <p:grpSpPr>
              <a:xfrm>
                <a:off x="4768876" y="3401772"/>
                <a:ext cx="31499" cy="26898"/>
                <a:chOff x="4768876" y="3401772"/>
                <a:chExt cx="31499" cy="26898"/>
              </a:xfrm>
            </p:grpSpPr>
            <p:sp>
              <p:nvSpPr>
                <p:cNvPr id="5760" name="Google Shape;5760;p112"/>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12"/>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12"/>
              <p:cNvGrpSpPr/>
              <p:nvPr/>
            </p:nvGrpSpPr>
            <p:grpSpPr>
              <a:xfrm>
                <a:off x="4762214" y="3471377"/>
                <a:ext cx="26938" cy="26938"/>
                <a:chOff x="4762214" y="3471377"/>
                <a:chExt cx="26938" cy="26938"/>
              </a:xfrm>
            </p:grpSpPr>
            <p:sp>
              <p:nvSpPr>
                <p:cNvPr id="5763" name="Google Shape;5763;p112"/>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12"/>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112"/>
              <p:cNvGrpSpPr/>
              <p:nvPr/>
            </p:nvGrpSpPr>
            <p:grpSpPr>
              <a:xfrm>
                <a:off x="4790473" y="3344782"/>
                <a:ext cx="31405" cy="26898"/>
                <a:chOff x="4790473" y="3344782"/>
                <a:chExt cx="31405" cy="26898"/>
              </a:xfrm>
            </p:grpSpPr>
            <p:sp>
              <p:nvSpPr>
                <p:cNvPr id="5766" name="Google Shape;5766;p112"/>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12"/>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112"/>
              <p:cNvGrpSpPr/>
              <p:nvPr/>
            </p:nvGrpSpPr>
            <p:grpSpPr>
              <a:xfrm>
                <a:off x="4823774" y="3950733"/>
                <a:ext cx="37398" cy="32034"/>
                <a:chOff x="4823774" y="3950733"/>
                <a:chExt cx="37398" cy="32034"/>
              </a:xfrm>
            </p:grpSpPr>
            <p:sp>
              <p:nvSpPr>
                <p:cNvPr id="5769" name="Google Shape;5769;p112"/>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12"/>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112"/>
              <p:cNvGrpSpPr/>
              <p:nvPr/>
            </p:nvGrpSpPr>
            <p:grpSpPr>
              <a:xfrm>
                <a:off x="4823396" y="4110566"/>
                <a:ext cx="31405" cy="26906"/>
                <a:chOff x="4823396" y="4110566"/>
                <a:chExt cx="31405" cy="26906"/>
              </a:xfrm>
            </p:grpSpPr>
            <p:sp>
              <p:nvSpPr>
                <p:cNvPr id="5772" name="Google Shape;5772;p112"/>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12"/>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112"/>
              <p:cNvGrpSpPr/>
              <p:nvPr/>
            </p:nvGrpSpPr>
            <p:grpSpPr>
              <a:xfrm>
                <a:off x="4838332" y="3821150"/>
                <a:ext cx="31499" cy="26898"/>
                <a:chOff x="4838332" y="3821150"/>
                <a:chExt cx="31499" cy="26898"/>
              </a:xfrm>
            </p:grpSpPr>
            <p:sp>
              <p:nvSpPr>
                <p:cNvPr id="5775" name="Google Shape;5775;p112"/>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12"/>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112"/>
              <p:cNvGrpSpPr/>
              <p:nvPr/>
            </p:nvGrpSpPr>
            <p:grpSpPr>
              <a:xfrm>
                <a:off x="4661275" y="3815007"/>
                <a:ext cx="36824" cy="31523"/>
                <a:chOff x="4661275" y="3815007"/>
                <a:chExt cx="36824" cy="31523"/>
              </a:xfrm>
            </p:grpSpPr>
            <p:sp>
              <p:nvSpPr>
                <p:cNvPr id="5778" name="Google Shape;5778;p112"/>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12"/>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112"/>
              <p:cNvGrpSpPr/>
              <p:nvPr/>
            </p:nvGrpSpPr>
            <p:grpSpPr>
              <a:xfrm>
                <a:off x="4558998" y="3851037"/>
                <a:ext cx="33591" cy="28699"/>
                <a:chOff x="4558998" y="3851037"/>
                <a:chExt cx="33591" cy="28699"/>
              </a:xfrm>
            </p:grpSpPr>
            <p:sp>
              <p:nvSpPr>
                <p:cNvPr id="5781" name="Google Shape;5781;p112"/>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12"/>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112"/>
              <p:cNvGrpSpPr/>
              <p:nvPr/>
            </p:nvGrpSpPr>
            <p:grpSpPr>
              <a:xfrm>
                <a:off x="4696762" y="3638587"/>
                <a:ext cx="33591" cy="28794"/>
                <a:chOff x="4696762" y="3638587"/>
                <a:chExt cx="33591" cy="28794"/>
              </a:xfrm>
            </p:grpSpPr>
            <p:sp>
              <p:nvSpPr>
                <p:cNvPr id="5784" name="Google Shape;5784;p112"/>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12"/>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112"/>
              <p:cNvGrpSpPr/>
              <p:nvPr/>
            </p:nvGrpSpPr>
            <p:grpSpPr>
              <a:xfrm>
                <a:off x="4929479" y="3939140"/>
                <a:ext cx="33497" cy="28692"/>
                <a:chOff x="4929479" y="3939140"/>
                <a:chExt cx="33497" cy="28692"/>
              </a:xfrm>
            </p:grpSpPr>
            <p:sp>
              <p:nvSpPr>
                <p:cNvPr id="5787" name="Google Shape;5787;p112"/>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12"/>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112"/>
              <p:cNvGrpSpPr/>
              <p:nvPr/>
            </p:nvGrpSpPr>
            <p:grpSpPr>
              <a:xfrm>
                <a:off x="4907119" y="3986039"/>
                <a:ext cx="33497" cy="28699"/>
                <a:chOff x="4907119" y="3986039"/>
                <a:chExt cx="33497" cy="28699"/>
              </a:xfrm>
            </p:grpSpPr>
            <p:sp>
              <p:nvSpPr>
                <p:cNvPr id="5790" name="Google Shape;5790;p112"/>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12"/>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112"/>
              <p:cNvGrpSpPr/>
              <p:nvPr/>
            </p:nvGrpSpPr>
            <p:grpSpPr>
              <a:xfrm>
                <a:off x="4911783" y="4048102"/>
                <a:ext cx="33591" cy="28762"/>
                <a:chOff x="4911783" y="4048102"/>
                <a:chExt cx="33591" cy="28762"/>
              </a:xfrm>
            </p:grpSpPr>
            <p:sp>
              <p:nvSpPr>
                <p:cNvPr id="5793" name="Google Shape;5793;p112"/>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12"/>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5" name="Google Shape;5795;p112"/>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12"/>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7" name="Google Shape;5797;p112"/>
              <p:cNvGrpSpPr/>
              <p:nvPr/>
            </p:nvGrpSpPr>
            <p:grpSpPr>
              <a:xfrm>
                <a:off x="4762623" y="3837847"/>
                <a:ext cx="42416" cy="36273"/>
                <a:chOff x="4762623" y="3837847"/>
                <a:chExt cx="42416" cy="36273"/>
              </a:xfrm>
            </p:grpSpPr>
            <p:sp>
              <p:nvSpPr>
                <p:cNvPr id="5798" name="Google Shape;5798;p112"/>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12"/>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112"/>
              <p:cNvGrpSpPr/>
              <p:nvPr/>
            </p:nvGrpSpPr>
            <p:grpSpPr>
              <a:xfrm>
                <a:off x="4746044" y="4104966"/>
                <a:ext cx="33497" cy="28699"/>
                <a:chOff x="4746044" y="4104966"/>
                <a:chExt cx="33497" cy="28699"/>
              </a:xfrm>
            </p:grpSpPr>
            <p:sp>
              <p:nvSpPr>
                <p:cNvPr id="5801" name="Google Shape;5801;p112"/>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12"/>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112"/>
              <p:cNvGrpSpPr/>
              <p:nvPr/>
            </p:nvGrpSpPr>
            <p:grpSpPr>
              <a:xfrm>
                <a:off x="4859646" y="4162554"/>
                <a:ext cx="33591" cy="28762"/>
                <a:chOff x="4859646" y="4162554"/>
                <a:chExt cx="33591" cy="28762"/>
              </a:xfrm>
            </p:grpSpPr>
            <p:sp>
              <p:nvSpPr>
                <p:cNvPr id="5804" name="Google Shape;5804;p112"/>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12"/>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6" name="Google Shape;5806;p112"/>
            <p:cNvGrpSpPr/>
            <p:nvPr/>
          </p:nvGrpSpPr>
          <p:grpSpPr>
            <a:xfrm>
              <a:off x="3597785" y="3274438"/>
              <a:ext cx="855610" cy="1122100"/>
              <a:chOff x="3597785" y="3274438"/>
              <a:chExt cx="855610" cy="1122100"/>
            </a:xfrm>
          </p:grpSpPr>
          <p:grpSp>
            <p:nvGrpSpPr>
              <p:cNvPr id="5807" name="Google Shape;5807;p112"/>
              <p:cNvGrpSpPr/>
              <p:nvPr/>
            </p:nvGrpSpPr>
            <p:grpSpPr>
              <a:xfrm>
                <a:off x="3617857" y="3284717"/>
                <a:ext cx="826785" cy="1099165"/>
                <a:chOff x="3617857" y="3284717"/>
                <a:chExt cx="826785" cy="1099165"/>
              </a:xfrm>
            </p:grpSpPr>
            <p:sp>
              <p:nvSpPr>
                <p:cNvPr id="5808" name="Google Shape;5808;p112"/>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12"/>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12"/>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12"/>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12"/>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12"/>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12"/>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12"/>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12"/>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12"/>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12"/>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12"/>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12"/>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12"/>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12"/>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12"/>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12"/>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12"/>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12"/>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12"/>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12"/>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12"/>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12"/>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12"/>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12"/>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12"/>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12"/>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12"/>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12"/>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12"/>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12"/>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12"/>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12"/>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12"/>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12"/>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12"/>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12"/>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12"/>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12"/>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12"/>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12"/>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12"/>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12"/>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12"/>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12"/>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12"/>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12"/>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12"/>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12"/>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12"/>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12"/>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12"/>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12"/>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12"/>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12"/>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12"/>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112"/>
              <p:cNvGrpSpPr/>
              <p:nvPr/>
            </p:nvGrpSpPr>
            <p:grpSpPr>
              <a:xfrm>
                <a:off x="4180904" y="4251758"/>
                <a:ext cx="37783" cy="32420"/>
                <a:chOff x="4180904" y="4251758"/>
                <a:chExt cx="37783" cy="32420"/>
              </a:xfrm>
            </p:grpSpPr>
            <p:sp>
              <p:nvSpPr>
                <p:cNvPr id="5865" name="Google Shape;5865;p112"/>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12"/>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112"/>
              <p:cNvGrpSpPr/>
              <p:nvPr/>
            </p:nvGrpSpPr>
            <p:grpSpPr>
              <a:xfrm>
                <a:off x="4201644" y="4081324"/>
                <a:ext cx="37783" cy="32364"/>
                <a:chOff x="4201644" y="4081324"/>
                <a:chExt cx="37783" cy="32364"/>
              </a:xfrm>
            </p:grpSpPr>
            <p:sp>
              <p:nvSpPr>
                <p:cNvPr id="5868" name="Google Shape;5868;p112"/>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12"/>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112"/>
              <p:cNvGrpSpPr/>
              <p:nvPr/>
            </p:nvGrpSpPr>
            <p:grpSpPr>
              <a:xfrm>
                <a:off x="4284416" y="3887428"/>
                <a:ext cx="37783" cy="32451"/>
                <a:chOff x="4284416" y="3887428"/>
                <a:chExt cx="37783" cy="32451"/>
              </a:xfrm>
            </p:grpSpPr>
            <p:sp>
              <p:nvSpPr>
                <p:cNvPr id="5871" name="Google Shape;5871;p112"/>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12"/>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112"/>
              <p:cNvGrpSpPr/>
              <p:nvPr/>
            </p:nvGrpSpPr>
            <p:grpSpPr>
              <a:xfrm>
                <a:off x="4223721" y="3860404"/>
                <a:ext cx="37870" cy="32364"/>
                <a:chOff x="4223721" y="3860404"/>
                <a:chExt cx="37870" cy="32364"/>
              </a:xfrm>
            </p:grpSpPr>
            <p:sp>
              <p:nvSpPr>
                <p:cNvPr id="5874" name="Google Shape;5874;p112"/>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112"/>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112"/>
              <p:cNvGrpSpPr/>
              <p:nvPr/>
            </p:nvGrpSpPr>
            <p:grpSpPr>
              <a:xfrm>
                <a:off x="4104889" y="3699242"/>
                <a:ext cx="37776" cy="32357"/>
                <a:chOff x="4104889" y="3699242"/>
                <a:chExt cx="37776" cy="32357"/>
              </a:xfrm>
            </p:grpSpPr>
            <p:sp>
              <p:nvSpPr>
                <p:cNvPr id="5877" name="Google Shape;5877;p112"/>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12"/>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112"/>
              <p:cNvGrpSpPr/>
              <p:nvPr/>
            </p:nvGrpSpPr>
            <p:grpSpPr>
              <a:xfrm>
                <a:off x="4143608" y="3475121"/>
                <a:ext cx="37878" cy="32420"/>
                <a:chOff x="4143608" y="3475121"/>
                <a:chExt cx="37878" cy="32420"/>
              </a:xfrm>
            </p:grpSpPr>
            <p:sp>
              <p:nvSpPr>
                <p:cNvPr id="5880" name="Google Shape;5880;p112"/>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12"/>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12"/>
              <p:cNvGrpSpPr/>
              <p:nvPr/>
            </p:nvGrpSpPr>
            <p:grpSpPr>
              <a:xfrm>
                <a:off x="4217248" y="3570893"/>
                <a:ext cx="37776" cy="32364"/>
                <a:chOff x="4217248" y="3570893"/>
                <a:chExt cx="37776" cy="32364"/>
              </a:xfrm>
            </p:grpSpPr>
            <p:sp>
              <p:nvSpPr>
                <p:cNvPr id="5883" name="Google Shape;5883;p112"/>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12"/>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112"/>
              <p:cNvGrpSpPr/>
              <p:nvPr/>
            </p:nvGrpSpPr>
            <p:grpSpPr>
              <a:xfrm>
                <a:off x="4255307" y="3431612"/>
                <a:ext cx="37776" cy="32451"/>
                <a:chOff x="4255307" y="3431612"/>
                <a:chExt cx="37776" cy="32451"/>
              </a:xfrm>
            </p:grpSpPr>
            <p:sp>
              <p:nvSpPr>
                <p:cNvPr id="5886" name="Google Shape;5886;p112"/>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12"/>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112"/>
              <p:cNvGrpSpPr/>
              <p:nvPr/>
            </p:nvGrpSpPr>
            <p:grpSpPr>
              <a:xfrm>
                <a:off x="3853052" y="3577398"/>
                <a:ext cx="37776" cy="32420"/>
                <a:chOff x="3853052" y="3577398"/>
                <a:chExt cx="37776" cy="32420"/>
              </a:xfrm>
            </p:grpSpPr>
            <p:sp>
              <p:nvSpPr>
                <p:cNvPr id="5889" name="Google Shape;5889;p112"/>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12"/>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112"/>
              <p:cNvGrpSpPr/>
              <p:nvPr/>
            </p:nvGrpSpPr>
            <p:grpSpPr>
              <a:xfrm>
                <a:off x="4039908" y="3412107"/>
                <a:ext cx="37776" cy="32357"/>
                <a:chOff x="4039908" y="3412107"/>
                <a:chExt cx="37776" cy="32357"/>
              </a:xfrm>
            </p:grpSpPr>
            <p:sp>
              <p:nvSpPr>
                <p:cNvPr id="5892" name="Google Shape;5892;p112"/>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12"/>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112"/>
              <p:cNvGrpSpPr/>
              <p:nvPr/>
            </p:nvGrpSpPr>
            <p:grpSpPr>
              <a:xfrm>
                <a:off x="4017360" y="3342061"/>
                <a:ext cx="37870" cy="32380"/>
                <a:chOff x="4017360" y="3342061"/>
                <a:chExt cx="37870" cy="32380"/>
              </a:xfrm>
            </p:grpSpPr>
            <p:sp>
              <p:nvSpPr>
                <p:cNvPr id="5895" name="Google Shape;5895;p112"/>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12"/>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7" name="Google Shape;5897;p112"/>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12"/>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9" name="Google Shape;5899;p112"/>
              <p:cNvGrpSpPr/>
              <p:nvPr/>
            </p:nvGrpSpPr>
            <p:grpSpPr>
              <a:xfrm>
                <a:off x="3750870" y="3418650"/>
                <a:ext cx="37776" cy="32380"/>
                <a:chOff x="3750870" y="3418650"/>
                <a:chExt cx="37776" cy="32380"/>
              </a:xfrm>
            </p:grpSpPr>
            <p:sp>
              <p:nvSpPr>
                <p:cNvPr id="5900" name="Google Shape;5900;p112"/>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12"/>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112"/>
              <p:cNvGrpSpPr/>
              <p:nvPr/>
            </p:nvGrpSpPr>
            <p:grpSpPr>
              <a:xfrm>
                <a:off x="3632509" y="3274438"/>
                <a:ext cx="37783" cy="32357"/>
                <a:chOff x="3632509" y="3274438"/>
                <a:chExt cx="37783" cy="32357"/>
              </a:xfrm>
            </p:grpSpPr>
            <p:sp>
              <p:nvSpPr>
                <p:cNvPr id="5903" name="Google Shape;5903;p112"/>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12"/>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112"/>
              <p:cNvGrpSpPr/>
              <p:nvPr/>
            </p:nvGrpSpPr>
            <p:grpSpPr>
              <a:xfrm>
                <a:off x="3906424" y="3297561"/>
                <a:ext cx="37776" cy="32451"/>
                <a:chOff x="3906424" y="3297561"/>
                <a:chExt cx="37776" cy="32451"/>
              </a:xfrm>
            </p:grpSpPr>
            <p:sp>
              <p:nvSpPr>
                <p:cNvPr id="5906" name="Google Shape;5906;p112"/>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12"/>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112"/>
              <p:cNvGrpSpPr/>
              <p:nvPr/>
            </p:nvGrpSpPr>
            <p:grpSpPr>
              <a:xfrm>
                <a:off x="3866084" y="3412107"/>
                <a:ext cx="37776" cy="32357"/>
                <a:chOff x="3866084" y="3412107"/>
                <a:chExt cx="37776" cy="32357"/>
              </a:xfrm>
            </p:grpSpPr>
            <p:sp>
              <p:nvSpPr>
                <p:cNvPr id="5909" name="Google Shape;5909;p112"/>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12"/>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112"/>
              <p:cNvGrpSpPr/>
              <p:nvPr/>
            </p:nvGrpSpPr>
            <p:grpSpPr>
              <a:xfrm>
                <a:off x="4023919" y="3766409"/>
                <a:ext cx="37783" cy="32357"/>
                <a:chOff x="4023919" y="3766409"/>
                <a:chExt cx="37783" cy="32357"/>
              </a:xfrm>
            </p:grpSpPr>
            <p:sp>
              <p:nvSpPr>
                <p:cNvPr id="5912" name="Google Shape;5912;p112"/>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12"/>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112"/>
              <p:cNvGrpSpPr/>
              <p:nvPr/>
            </p:nvGrpSpPr>
            <p:grpSpPr>
              <a:xfrm>
                <a:off x="3973882" y="3779449"/>
                <a:ext cx="37776" cy="32357"/>
                <a:chOff x="3973882" y="3779449"/>
                <a:chExt cx="37776" cy="32357"/>
              </a:xfrm>
            </p:grpSpPr>
            <p:sp>
              <p:nvSpPr>
                <p:cNvPr id="5915" name="Google Shape;5915;p112"/>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12"/>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112"/>
              <p:cNvGrpSpPr/>
              <p:nvPr/>
            </p:nvGrpSpPr>
            <p:grpSpPr>
              <a:xfrm>
                <a:off x="4073398" y="3838028"/>
                <a:ext cx="37776" cy="32380"/>
                <a:chOff x="4073398" y="3838028"/>
                <a:chExt cx="37776" cy="32380"/>
              </a:xfrm>
            </p:grpSpPr>
            <p:sp>
              <p:nvSpPr>
                <p:cNvPr id="5918" name="Google Shape;5918;p112"/>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12"/>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112"/>
              <p:cNvGrpSpPr/>
              <p:nvPr/>
            </p:nvGrpSpPr>
            <p:grpSpPr>
              <a:xfrm>
                <a:off x="4342672" y="4144496"/>
                <a:ext cx="37752" cy="32364"/>
                <a:chOff x="4342672" y="4144496"/>
                <a:chExt cx="37752" cy="32364"/>
              </a:xfrm>
            </p:grpSpPr>
            <p:sp>
              <p:nvSpPr>
                <p:cNvPr id="5921" name="Google Shape;5921;p112"/>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12"/>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112"/>
              <p:cNvGrpSpPr/>
              <p:nvPr/>
            </p:nvGrpSpPr>
            <p:grpSpPr>
              <a:xfrm>
                <a:off x="4406386" y="4056872"/>
                <a:ext cx="37783" cy="32364"/>
                <a:chOff x="4406386" y="4056872"/>
                <a:chExt cx="37783" cy="32364"/>
              </a:xfrm>
            </p:grpSpPr>
            <p:sp>
              <p:nvSpPr>
                <p:cNvPr id="5924" name="Google Shape;5924;p112"/>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12"/>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112"/>
              <p:cNvGrpSpPr/>
              <p:nvPr/>
            </p:nvGrpSpPr>
            <p:grpSpPr>
              <a:xfrm>
                <a:off x="4284416" y="4245254"/>
                <a:ext cx="37783" cy="32357"/>
                <a:chOff x="4284416" y="4245254"/>
                <a:chExt cx="37783" cy="32357"/>
              </a:xfrm>
            </p:grpSpPr>
            <p:sp>
              <p:nvSpPr>
                <p:cNvPr id="5927" name="Google Shape;5927;p112"/>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12"/>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112"/>
              <p:cNvGrpSpPr/>
              <p:nvPr/>
            </p:nvGrpSpPr>
            <p:grpSpPr>
              <a:xfrm>
                <a:off x="4219057" y="4331258"/>
                <a:ext cx="37776" cy="32364"/>
                <a:chOff x="4219057" y="4331258"/>
                <a:chExt cx="37776" cy="32364"/>
              </a:xfrm>
            </p:grpSpPr>
            <p:sp>
              <p:nvSpPr>
                <p:cNvPr id="5930" name="Google Shape;5930;p112"/>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12"/>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112"/>
              <p:cNvGrpSpPr/>
              <p:nvPr/>
            </p:nvGrpSpPr>
            <p:grpSpPr>
              <a:xfrm>
                <a:off x="4204122" y="4141688"/>
                <a:ext cx="33497" cy="28699"/>
                <a:chOff x="4204122" y="4141688"/>
                <a:chExt cx="33497" cy="28699"/>
              </a:xfrm>
            </p:grpSpPr>
            <p:sp>
              <p:nvSpPr>
                <p:cNvPr id="5933" name="Google Shape;5933;p112"/>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12"/>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112"/>
              <p:cNvGrpSpPr/>
              <p:nvPr/>
            </p:nvGrpSpPr>
            <p:grpSpPr>
              <a:xfrm>
                <a:off x="4301546" y="4003869"/>
                <a:ext cx="38916" cy="33324"/>
                <a:chOff x="4301546" y="4003869"/>
                <a:chExt cx="38916" cy="33324"/>
              </a:xfrm>
            </p:grpSpPr>
            <p:sp>
              <p:nvSpPr>
                <p:cNvPr id="5936" name="Google Shape;5936;p112"/>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12"/>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112"/>
              <p:cNvGrpSpPr/>
              <p:nvPr/>
            </p:nvGrpSpPr>
            <p:grpSpPr>
              <a:xfrm>
                <a:off x="4210681" y="3924669"/>
                <a:ext cx="36549" cy="31366"/>
                <a:chOff x="4210681" y="3924669"/>
                <a:chExt cx="36549" cy="31366"/>
              </a:xfrm>
            </p:grpSpPr>
            <p:sp>
              <p:nvSpPr>
                <p:cNvPr id="5939" name="Google Shape;5939;p112"/>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12"/>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112"/>
              <p:cNvGrpSpPr/>
              <p:nvPr/>
            </p:nvGrpSpPr>
            <p:grpSpPr>
              <a:xfrm>
                <a:off x="3987771" y="3628874"/>
                <a:ext cx="31499" cy="26993"/>
                <a:chOff x="3987771" y="3628874"/>
                <a:chExt cx="31499" cy="26993"/>
              </a:xfrm>
            </p:grpSpPr>
            <p:sp>
              <p:nvSpPr>
                <p:cNvPr id="5942" name="Google Shape;5942;p112"/>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12"/>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112"/>
              <p:cNvGrpSpPr/>
              <p:nvPr/>
            </p:nvGrpSpPr>
            <p:grpSpPr>
              <a:xfrm>
                <a:off x="4087382" y="3775674"/>
                <a:ext cx="31405" cy="26898"/>
                <a:chOff x="4087382" y="3775674"/>
                <a:chExt cx="31405" cy="26898"/>
              </a:xfrm>
            </p:grpSpPr>
            <p:sp>
              <p:nvSpPr>
                <p:cNvPr id="5945" name="Google Shape;5945;p112"/>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12"/>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112"/>
              <p:cNvGrpSpPr/>
              <p:nvPr/>
            </p:nvGrpSpPr>
            <p:grpSpPr>
              <a:xfrm>
                <a:off x="4118873" y="3856637"/>
                <a:ext cx="31405" cy="26906"/>
                <a:chOff x="4118873" y="3856637"/>
                <a:chExt cx="31405" cy="26906"/>
              </a:xfrm>
            </p:grpSpPr>
            <p:sp>
              <p:nvSpPr>
                <p:cNvPr id="5948" name="Google Shape;5948;p112"/>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12"/>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112"/>
              <p:cNvGrpSpPr/>
              <p:nvPr/>
            </p:nvGrpSpPr>
            <p:grpSpPr>
              <a:xfrm>
                <a:off x="4168541" y="3639523"/>
                <a:ext cx="31499" cy="26906"/>
                <a:chOff x="4168541" y="3639523"/>
                <a:chExt cx="31499" cy="26906"/>
              </a:xfrm>
            </p:grpSpPr>
            <p:sp>
              <p:nvSpPr>
                <p:cNvPr id="5951" name="Google Shape;5951;p112"/>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12"/>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112"/>
              <p:cNvGrpSpPr/>
              <p:nvPr/>
            </p:nvGrpSpPr>
            <p:grpSpPr>
              <a:xfrm>
                <a:off x="3965789" y="3393545"/>
                <a:ext cx="31405" cy="26945"/>
                <a:chOff x="3965789" y="3393545"/>
                <a:chExt cx="31405" cy="26945"/>
              </a:xfrm>
            </p:grpSpPr>
            <p:sp>
              <p:nvSpPr>
                <p:cNvPr id="5954" name="Google Shape;5954;p112"/>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12"/>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112"/>
              <p:cNvGrpSpPr/>
              <p:nvPr/>
            </p:nvGrpSpPr>
            <p:grpSpPr>
              <a:xfrm>
                <a:off x="3925166" y="3491008"/>
                <a:ext cx="31405" cy="27001"/>
                <a:chOff x="3925166" y="3491008"/>
                <a:chExt cx="31405" cy="27001"/>
              </a:xfrm>
            </p:grpSpPr>
            <p:sp>
              <p:nvSpPr>
                <p:cNvPr id="5957" name="Google Shape;5957;p112"/>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12"/>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112"/>
              <p:cNvGrpSpPr/>
              <p:nvPr/>
            </p:nvGrpSpPr>
            <p:grpSpPr>
              <a:xfrm>
                <a:off x="3682845" y="3340976"/>
                <a:ext cx="31397" cy="26898"/>
                <a:chOff x="3682845" y="3340976"/>
                <a:chExt cx="31397" cy="26898"/>
              </a:xfrm>
            </p:grpSpPr>
            <p:sp>
              <p:nvSpPr>
                <p:cNvPr id="5960" name="Google Shape;5960;p112"/>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12"/>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112"/>
              <p:cNvGrpSpPr/>
              <p:nvPr/>
            </p:nvGrpSpPr>
            <p:grpSpPr>
              <a:xfrm>
                <a:off x="3795393" y="3353725"/>
                <a:ext cx="31499" cy="26993"/>
                <a:chOff x="3795393" y="3353725"/>
                <a:chExt cx="31499" cy="26993"/>
              </a:xfrm>
            </p:grpSpPr>
            <p:sp>
              <p:nvSpPr>
                <p:cNvPr id="5963" name="Google Shape;5963;p112"/>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12"/>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112"/>
              <p:cNvGrpSpPr/>
              <p:nvPr/>
            </p:nvGrpSpPr>
            <p:grpSpPr>
              <a:xfrm>
                <a:off x="4176909" y="4363221"/>
                <a:ext cx="38924" cy="33316"/>
                <a:chOff x="4176909" y="4363221"/>
                <a:chExt cx="38924" cy="33316"/>
              </a:xfrm>
            </p:grpSpPr>
            <p:sp>
              <p:nvSpPr>
                <p:cNvPr id="5966" name="Google Shape;5966;p112"/>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12"/>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112"/>
              <p:cNvGrpSpPr/>
              <p:nvPr/>
            </p:nvGrpSpPr>
            <p:grpSpPr>
              <a:xfrm>
                <a:off x="4226191" y="4007660"/>
                <a:ext cx="33560" cy="28770"/>
                <a:chOff x="4226191" y="4007660"/>
                <a:chExt cx="33560" cy="28770"/>
              </a:xfrm>
            </p:grpSpPr>
            <p:sp>
              <p:nvSpPr>
                <p:cNvPr id="5969" name="Google Shape;5969;p112"/>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12"/>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112"/>
              <p:cNvGrpSpPr/>
              <p:nvPr/>
            </p:nvGrpSpPr>
            <p:grpSpPr>
              <a:xfrm>
                <a:off x="3597785" y="3377045"/>
                <a:ext cx="33591" cy="28699"/>
                <a:chOff x="3597785" y="3377045"/>
                <a:chExt cx="33591" cy="28699"/>
              </a:xfrm>
            </p:grpSpPr>
            <p:sp>
              <p:nvSpPr>
                <p:cNvPr id="5972" name="Google Shape;5972;p112"/>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12"/>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112"/>
              <p:cNvGrpSpPr/>
              <p:nvPr/>
            </p:nvGrpSpPr>
            <p:grpSpPr>
              <a:xfrm>
                <a:off x="3887870" y="3669796"/>
                <a:ext cx="33591" cy="28692"/>
                <a:chOff x="3887870" y="3669796"/>
                <a:chExt cx="33591" cy="28692"/>
              </a:xfrm>
            </p:grpSpPr>
            <p:sp>
              <p:nvSpPr>
                <p:cNvPr id="5975" name="Google Shape;5975;p112"/>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12"/>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112"/>
              <p:cNvGrpSpPr/>
              <p:nvPr/>
            </p:nvGrpSpPr>
            <p:grpSpPr>
              <a:xfrm>
                <a:off x="3818320" y="3481625"/>
                <a:ext cx="33497" cy="28770"/>
                <a:chOff x="3818320" y="3481625"/>
                <a:chExt cx="33497" cy="28770"/>
              </a:xfrm>
            </p:grpSpPr>
            <p:sp>
              <p:nvSpPr>
                <p:cNvPr id="5978" name="Google Shape;5978;p112"/>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12"/>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12"/>
              <p:cNvGrpSpPr/>
              <p:nvPr/>
            </p:nvGrpSpPr>
            <p:grpSpPr>
              <a:xfrm>
                <a:off x="4278139" y="4120948"/>
                <a:ext cx="37492" cy="32129"/>
                <a:chOff x="4278139" y="4120948"/>
                <a:chExt cx="37492" cy="32129"/>
              </a:xfrm>
            </p:grpSpPr>
            <p:sp>
              <p:nvSpPr>
                <p:cNvPr id="5981" name="Google Shape;5981;p112"/>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12"/>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12"/>
              <p:cNvGrpSpPr/>
              <p:nvPr/>
            </p:nvGrpSpPr>
            <p:grpSpPr>
              <a:xfrm>
                <a:off x="4419898" y="3977388"/>
                <a:ext cx="33497" cy="28692"/>
                <a:chOff x="4419898" y="3977388"/>
                <a:chExt cx="33497" cy="28692"/>
              </a:xfrm>
            </p:grpSpPr>
            <p:sp>
              <p:nvSpPr>
                <p:cNvPr id="5984" name="Google Shape;5984;p112"/>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12"/>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12"/>
              <p:cNvGrpSpPr/>
              <p:nvPr/>
            </p:nvGrpSpPr>
            <p:grpSpPr>
              <a:xfrm>
                <a:off x="4158930" y="4034684"/>
                <a:ext cx="33497" cy="28762"/>
                <a:chOff x="4158930" y="4034684"/>
                <a:chExt cx="33497" cy="28762"/>
              </a:xfrm>
            </p:grpSpPr>
            <p:sp>
              <p:nvSpPr>
                <p:cNvPr id="5987" name="Google Shape;5987;p112"/>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12"/>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112"/>
              <p:cNvGrpSpPr/>
              <p:nvPr/>
            </p:nvGrpSpPr>
            <p:grpSpPr>
              <a:xfrm>
                <a:off x="4134949" y="3957049"/>
                <a:ext cx="33497" cy="28770"/>
                <a:chOff x="4134949" y="3957049"/>
                <a:chExt cx="33497" cy="28770"/>
              </a:xfrm>
            </p:grpSpPr>
            <p:sp>
              <p:nvSpPr>
                <p:cNvPr id="5990" name="Google Shape;5990;p112"/>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12"/>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12"/>
              <p:cNvGrpSpPr/>
              <p:nvPr/>
            </p:nvGrpSpPr>
            <p:grpSpPr>
              <a:xfrm>
                <a:off x="4193653" y="4184403"/>
                <a:ext cx="43580" cy="37264"/>
                <a:chOff x="4193653" y="4184403"/>
                <a:chExt cx="43580" cy="37264"/>
              </a:xfrm>
            </p:grpSpPr>
            <p:sp>
              <p:nvSpPr>
                <p:cNvPr id="5993" name="Google Shape;5993;p112"/>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12"/>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112"/>
              <p:cNvGrpSpPr/>
              <p:nvPr/>
            </p:nvGrpSpPr>
            <p:grpSpPr>
              <a:xfrm>
                <a:off x="4343600" y="3943844"/>
                <a:ext cx="43580" cy="37312"/>
                <a:chOff x="4343600" y="3943844"/>
                <a:chExt cx="43580" cy="37312"/>
              </a:xfrm>
            </p:grpSpPr>
            <p:sp>
              <p:nvSpPr>
                <p:cNvPr id="5996" name="Google Shape;5996;p112"/>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12"/>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112"/>
              <p:cNvGrpSpPr/>
              <p:nvPr/>
            </p:nvGrpSpPr>
            <p:grpSpPr>
              <a:xfrm>
                <a:off x="4172339" y="3381693"/>
                <a:ext cx="31499" cy="27001"/>
                <a:chOff x="4172339" y="3381693"/>
                <a:chExt cx="31499" cy="27001"/>
              </a:xfrm>
            </p:grpSpPr>
            <p:sp>
              <p:nvSpPr>
                <p:cNvPr id="5999" name="Google Shape;5999;p112"/>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12"/>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4" name="Shape 6004"/>
        <p:cNvGrpSpPr/>
        <p:nvPr/>
      </p:nvGrpSpPr>
      <p:grpSpPr>
        <a:xfrm>
          <a:off x="0" y="0"/>
          <a:ext cx="0" cy="0"/>
          <a:chOff x="0" y="0"/>
          <a:chExt cx="0" cy="0"/>
        </a:xfrm>
      </p:grpSpPr>
      <p:grpSp>
        <p:nvGrpSpPr>
          <p:cNvPr id="6005" name="Google Shape;6005;p113"/>
          <p:cNvGrpSpPr/>
          <p:nvPr/>
        </p:nvGrpSpPr>
        <p:grpSpPr>
          <a:xfrm>
            <a:off x="729274" y="969771"/>
            <a:ext cx="2507799" cy="206239"/>
            <a:chOff x="106648" y="895722"/>
            <a:chExt cx="4481413" cy="374300"/>
          </a:xfrm>
        </p:grpSpPr>
        <p:grpSp>
          <p:nvGrpSpPr>
            <p:cNvPr id="6006" name="Google Shape;6006;p113"/>
            <p:cNvGrpSpPr/>
            <p:nvPr/>
          </p:nvGrpSpPr>
          <p:grpSpPr>
            <a:xfrm>
              <a:off x="2233276" y="895722"/>
              <a:ext cx="1082667" cy="223591"/>
              <a:chOff x="4808316" y="2800065"/>
              <a:chExt cx="1999386" cy="412910"/>
            </a:xfrm>
          </p:grpSpPr>
          <p:sp>
            <p:nvSpPr>
              <p:cNvPr id="6007" name="Google Shape;6007;p11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8" name="Google Shape;6008;p113"/>
              <p:cNvGrpSpPr/>
              <p:nvPr/>
            </p:nvGrpSpPr>
            <p:grpSpPr>
              <a:xfrm>
                <a:off x="4808316" y="2800065"/>
                <a:ext cx="92400" cy="411825"/>
                <a:chOff x="845575" y="2563700"/>
                <a:chExt cx="92400" cy="411825"/>
              </a:xfrm>
            </p:grpSpPr>
            <p:cxnSp>
              <p:nvCxnSpPr>
                <p:cNvPr id="6009" name="Google Shape;6009;p11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10" name="Google Shape;6010;p11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1" name="Google Shape;6011;p113"/>
            <p:cNvGrpSpPr/>
            <p:nvPr/>
          </p:nvGrpSpPr>
          <p:grpSpPr>
            <a:xfrm>
              <a:off x="106648" y="895722"/>
              <a:ext cx="1088401" cy="223591"/>
              <a:chOff x="881025" y="2800065"/>
              <a:chExt cx="2009975" cy="412910"/>
            </a:xfrm>
          </p:grpSpPr>
          <p:sp>
            <p:nvSpPr>
              <p:cNvPr id="6012" name="Google Shape;6012;p11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3" name="Google Shape;6013;p113"/>
              <p:cNvGrpSpPr/>
              <p:nvPr/>
            </p:nvGrpSpPr>
            <p:grpSpPr>
              <a:xfrm>
                <a:off x="881025" y="2800065"/>
                <a:ext cx="92400" cy="411825"/>
                <a:chOff x="845575" y="2563700"/>
                <a:chExt cx="92400" cy="411825"/>
              </a:xfrm>
            </p:grpSpPr>
            <p:cxnSp>
              <p:nvCxnSpPr>
                <p:cNvPr id="6014" name="Google Shape;6014;p11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15" name="Google Shape;6015;p11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6" name="Google Shape;6016;p113"/>
            <p:cNvGrpSpPr/>
            <p:nvPr/>
          </p:nvGrpSpPr>
          <p:grpSpPr>
            <a:xfrm>
              <a:off x="1172346" y="1047018"/>
              <a:ext cx="1083151" cy="223003"/>
              <a:chOff x="2849073" y="3079467"/>
              <a:chExt cx="2000279" cy="411825"/>
            </a:xfrm>
          </p:grpSpPr>
          <p:sp>
            <p:nvSpPr>
              <p:cNvPr id="6017" name="Google Shape;6017;p11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113"/>
              <p:cNvGrpSpPr/>
              <p:nvPr/>
            </p:nvGrpSpPr>
            <p:grpSpPr>
              <a:xfrm rot="10800000">
                <a:off x="2849073" y="3079467"/>
                <a:ext cx="92400" cy="411825"/>
                <a:chOff x="2070100" y="2563700"/>
                <a:chExt cx="92400" cy="411825"/>
              </a:xfrm>
            </p:grpSpPr>
            <p:cxnSp>
              <p:nvCxnSpPr>
                <p:cNvPr id="6019" name="Google Shape;6019;p11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0" name="Google Shape;6020;p11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1" name="Google Shape;6021;p113"/>
            <p:cNvGrpSpPr/>
            <p:nvPr/>
          </p:nvGrpSpPr>
          <p:grpSpPr>
            <a:xfrm>
              <a:off x="3290132" y="1047018"/>
              <a:ext cx="1297929" cy="223003"/>
              <a:chOff x="6760035" y="3079467"/>
              <a:chExt cx="2396914" cy="411825"/>
            </a:xfrm>
          </p:grpSpPr>
          <p:sp>
            <p:nvSpPr>
              <p:cNvPr id="6022" name="Google Shape;6022;p11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3" name="Google Shape;6023;p113"/>
              <p:cNvGrpSpPr/>
              <p:nvPr/>
            </p:nvGrpSpPr>
            <p:grpSpPr>
              <a:xfrm rot="10800000">
                <a:off x="6760035" y="3079467"/>
                <a:ext cx="92400" cy="411825"/>
                <a:chOff x="2070100" y="2563700"/>
                <a:chExt cx="92400" cy="411825"/>
              </a:xfrm>
            </p:grpSpPr>
            <p:cxnSp>
              <p:nvCxnSpPr>
                <p:cNvPr id="6024" name="Google Shape;6024;p11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6025" name="Google Shape;6025;p11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26" name="Google Shape;6026;p113"/>
          <p:cNvGrpSpPr/>
          <p:nvPr/>
        </p:nvGrpSpPr>
        <p:grpSpPr>
          <a:xfrm>
            <a:off x="2147036" y="3369142"/>
            <a:ext cx="1086701" cy="799429"/>
            <a:chOff x="2183288" y="3555572"/>
            <a:chExt cx="1136241" cy="835873"/>
          </a:xfrm>
        </p:grpSpPr>
        <p:sp>
          <p:nvSpPr>
            <p:cNvPr id="6027" name="Google Shape;6027;p11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8" name="Google Shape;6028;p113"/>
            <p:cNvGrpSpPr/>
            <p:nvPr/>
          </p:nvGrpSpPr>
          <p:grpSpPr>
            <a:xfrm>
              <a:off x="2205895" y="3637269"/>
              <a:ext cx="1089848" cy="724993"/>
              <a:chOff x="2205895" y="3637269"/>
              <a:chExt cx="1089848" cy="724993"/>
            </a:xfrm>
          </p:grpSpPr>
          <p:sp>
            <p:nvSpPr>
              <p:cNvPr id="6029" name="Google Shape;6029;p11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1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1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1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1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1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11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6" name="Google Shape;6036;p11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37" name="Google Shape;6037;p113"/>
            <p:cNvGrpSpPr/>
            <p:nvPr/>
          </p:nvGrpSpPr>
          <p:grpSpPr>
            <a:xfrm>
              <a:off x="3173850" y="3779426"/>
              <a:ext cx="145679" cy="70048"/>
              <a:chOff x="3173850" y="3779426"/>
              <a:chExt cx="145679" cy="70048"/>
            </a:xfrm>
          </p:grpSpPr>
          <p:cxnSp>
            <p:nvCxnSpPr>
              <p:cNvPr id="6038" name="Google Shape;6038;p11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6039" name="Google Shape;6039;p11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113"/>
            <p:cNvGrpSpPr/>
            <p:nvPr/>
          </p:nvGrpSpPr>
          <p:grpSpPr>
            <a:xfrm>
              <a:off x="2183288" y="4139483"/>
              <a:ext cx="145133" cy="70048"/>
              <a:chOff x="2183288" y="4139483"/>
              <a:chExt cx="145133" cy="70048"/>
            </a:xfrm>
          </p:grpSpPr>
          <p:cxnSp>
            <p:nvCxnSpPr>
              <p:cNvPr id="6041" name="Google Shape;6041;p11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6042" name="Google Shape;6042;p11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3" name="Google Shape;6043;p11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4" name="Google Shape;6044;p11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6045" name="Google Shape;6045;p113"/>
            <p:cNvGrpSpPr/>
            <p:nvPr/>
          </p:nvGrpSpPr>
          <p:grpSpPr>
            <a:xfrm>
              <a:off x="2943836" y="4268886"/>
              <a:ext cx="60717" cy="122559"/>
              <a:chOff x="2943836" y="4268886"/>
              <a:chExt cx="60717" cy="122559"/>
            </a:xfrm>
          </p:grpSpPr>
          <p:sp>
            <p:nvSpPr>
              <p:cNvPr id="6046" name="Google Shape;6046;p11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7" name="Google Shape;6047;p11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6048" name="Google Shape;6048;p113"/>
          <p:cNvGrpSpPr/>
          <p:nvPr/>
        </p:nvGrpSpPr>
        <p:grpSpPr>
          <a:xfrm>
            <a:off x="3409981" y="1290142"/>
            <a:ext cx="1675870" cy="758251"/>
            <a:chOff x="3530532" y="1496185"/>
            <a:chExt cx="1562000" cy="706730"/>
          </a:xfrm>
        </p:grpSpPr>
        <p:cxnSp>
          <p:nvCxnSpPr>
            <p:cNvPr id="6049" name="Google Shape;6049;p11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6050" name="Google Shape;6050;p113"/>
            <p:cNvGrpSpPr/>
            <p:nvPr/>
          </p:nvGrpSpPr>
          <p:grpSpPr>
            <a:xfrm>
              <a:off x="3530532" y="1496185"/>
              <a:ext cx="323430" cy="463587"/>
              <a:chOff x="3530532" y="1496185"/>
              <a:chExt cx="323430" cy="463587"/>
            </a:xfrm>
          </p:grpSpPr>
          <p:grpSp>
            <p:nvGrpSpPr>
              <p:cNvPr id="6051" name="Google Shape;6051;p113"/>
              <p:cNvGrpSpPr/>
              <p:nvPr/>
            </p:nvGrpSpPr>
            <p:grpSpPr>
              <a:xfrm>
                <a:off x="3567462" y="1496185"/>
                <a:ext cx="286500" cy="361376"/>
                <a:chOff x="3567462" y="1496185"/>
                <a:chExt cx="286500" cy="361376"/>
              </a:xfrm>
            </p:grpSpPr>
            <p:cxnSp>
              <p:nvCxnSpPr>
                <p:cNvPr id="6052" name="Google Shape;6052;p11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53" name="Google Shape;6053;p11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4" name="Google Shape;6054;p11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113"/>
            <p:cNvGrpSpPr/>
            <p:nvPr/>
          </p:nvGrpSpPr>
          <p:grpSpPr>
            <a:xfrm>
              <a:off x="3891569" y="1779209"/>
              <a:ext cx="323945" cy="423706"/>
              <a:chOff x="3891569" y="1779209"/>
              <a:chExt cx="323945" cy="423706"/>
            </a:xfrm>
          </p:grpSpPr>
          <p:grpSp>
            <p:nvGrpSpPr>
              <p:cNvPr id="6056" name="Google Shape;6056;p113"/>
              <p:cNvGrpSpPr/>
              <p:nvPr/>
            </p:nvGrpSpPr>
            <p:grpSpPr>
              <a:xfrm>
                <a:off x="3929014" y="1881638"/>
                <a:ext cx="286500" cy="321278"/>
                <a:chOff x="3929014" y="1881638"/>
                <a:chExt cx="286500" cy="321278"/>
              </a:xfrm>
            </p:grpSpPr>
            <p:cxnSp>
              <p:nvCxnSpPr>
                <p:cNvPr id="6057" name="Google Shape;6057;p11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6058" name="Google Shape;6058;p11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9" name="Google Shape;6059;p11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113"/>
            <p:cNvGrpSpPr/>
            <p:nvPr/>
          </p:nvGrpSpPr>
          <p:grpSpPr>
            <a:xfrm>
              <a:off x="4252606" y="1496185"/>
              <a:ext cx="324721" cy="463587"/>
              <a:chOff x="4252606" y="1496185"/>
              <a:chExt cx="324721" cy="463587"/>
            </a:xfrm>
          </p:grpSpPr>
          <p:grpSp>
            <p:nvGrpSpPr>
              <p:cNvPr id="6061" name="Google Shape;6061;p113"/>
              <p:cNvGrpSpPr/>
              <p:nvPr/>
            </p:nvGrpSpPr>
            <p:grpSpPr>
              <a:xfrm>
                <a:off x="4290828" y="1496185"/>
                <a:ext cx="286500" cy="361376"/>
                <a:chOff x="4290828" y="1496185"/>
                <a:chExt cx="286500" cy="361376"/>
              </a:xfrm>
            </p:grpSpPr>
            <p:cxnSp>
              <p:nvCxnSpPr>
                <p:cNvPr id="6062" name="Google Shape;6062;p11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6063" name="Google Shape;6063;p11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4" name="Google Shape;6064;p11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113"/>
            <p:cNvGrpSpPr/>
            <p:nvPr/>
          </p:nvGrpSpPr>
          <p:grpSpPr>
            <a:xfrm>
              <a:off x="4613643" y="1763716"/>
              <a:ext cx="325308" cy="439200"/>
              <a:chOff x="4613643" y="1763716"/>
              <a:chExt cx="325308" cy="439200"/>
            </a:xfrm>
          </p:grpSpPr>
          <p:grpSp>
            <p:nvGrpSpPr>
              <p:cNvPr id="6066" name="Google Shape;6066;p113"/>
              <p:cNvGrpSpPr/>
              <p:nvPr/>
            </p:nvGrpSpPr>
            <p:grpSpPr>
              <a:xfrm>
                <a:off x="4652451" y="1879538"/>
                <a:ext cx="286500" cy="323378"/>
                <a:chOff x="4652451" y="1879538"/>
                <a:chExt cx="286500" cy="323378"/>
              </a:xfrm>
            </p:grpSpPr>
            <p:cxnSp>
              <p:nvCxnSpPr>
                <p:cNvPr id="6067" name="Google Shape;6067;p11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6068" name="Google Shape;6068;p11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9" name="Google Shape;6069;p11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0" name="Google Shape;6070;p113"/>
          <p:cNvGrpSpPr/>
          <p:nvPr/>
        </p:nvGrpSpPr>
        <p:grpSpPr>
          <a:xfrm>
            <a:off x="3421841" y="2143768"/>
            <a:ext cx="1652173" cy="391517"/>
            <a:chOff x="3512551" y="2358270"/>
            <a:chExt cx="1597383" cy="378533"/>
          </a:xfrm>
        </p:grpSpPr>
        <p:cxnSp>
          <p:nvCxnSpPr>
            <p:cNvPr id="6071" name="Google Shape;6071;p113"/>
            <p:cNvCxnSpPr>
              <a:stCxn id="6072" idx="6"/>
              <a:endCxn id="607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6074" name="Google Shape;6074;p113"/>
            <p:cNvGrpSpPr/>
            <p:nvPr/>
          </p:nvGrpSpPr>
          <p:grpSpPr>
            <a:xfrm>
              <a:off x="3512551" y="2358270"/>
              <a:ext cx="225647" cy="307714"/>
              <a:chOff x="2182679" y="2004714"/>
              <a:chExt cx="792300" cy="1080458"/>
            </a:xfrm>
          </p:grpSpPr>
          <p:cxnSp>
            <p:nvCxnSpPr>
              <p:cNvPr id="6075" name="Google Shape;6075;p113"/>
              <p:cNvCxnSpPr>
                <a:stCxn id="607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72" name="Google Shape;6072;p11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1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113"/>
            <p:cNvGrpSpPr/>
            <p:nvPr/>
          </p:nvGrpSpPr>
          <p:grpSpPr>
            <a:xfrm>
              <a:off x="3969644" y="2440153"/>
              <a:ext cx="225853" cy="296651"/>
              <a:chOff x="3775710" y="1729289"/>
              <a:chExt cx="136500" cy="179289"/>
            </a:xfrm>
          </p:grpSpPr>
          <p:cxnSp>
            <p:nvCxnSpPr>
              <p:cNvPr id="6078" name="Google Shape;6078;p11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6079" name="Google Shape;6079;p11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1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113"/>
            <p:cNvGrpSpPr/>
            <p:nvPr/>
          </p:nvGrpSpPr>
          <p:grpSpPr>
            <a:xfrm>
              <a:off x="4427051" y="2358270"/>
              <a:ext cx="225647" cy="307714"/>
              <a:chOff x="5393704" y="2004714"/>
              <a:chExt cx="792300" cy="1080458"/>
            </a:xfrm>
          </p:grpSpPr>
          <p:cxnSp>
            <p:nvCxnSpPr>
              <p:cNvPr id="6082" name="Google Shape;6082;p113"/>
              <p:cNvCxnSpPr>
                <a:stCxn id="608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6084" name="Google Shape;6084;p11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1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113"/>
            <p:cNvGrpSpPr/>
            <p:nvPr/>
          </p:nvGrpSpPr>
          <p:grpSpPr>
            <a:xfrm>
              <a:off x="4884287" y="2440252"/>
              <a:ext cx="225647" cy="296532"/>
              <a:chOff x="6999166" y="2292572"/>
              <a:chExt cx="792300" cy="1041192"/>
            </a:xfrm>
          </p:grpSpPr>
          <p:cxnSp>
            <p:nvCxnSpPr>
              <p:cNvPr id="6086" name="Google Shape;6086;p11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6073" name="Google Shape;6073;p11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1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8" name="Google Shape;6088;p113"/>
          <p:cNvGrpSpPr/>
          <p:nvPr/>
        </p:nvGrpSpPr>
        <p:grpSpPr>
          <a:xfrm>
            <a:off x="6842649" y="979967"/>
            <a:ext cx="1581844" cy="732818"/>
            <a:chOff x="634175" y="2986275"/>
            <a:chExt cx="3147949" cy="1458344"/>
          </a:xfrm>
        </p:grpSpPr>
        <p:cxnSp>
          <p:nvCxnSpPr>
            <p:cNvPr id="6089" name="Google Shape;6089;p113"/>
            <p:cNvCxnSpPr>
              <a:stCxn id="6090" idx="4"/>
              <a:endCxn id="609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6092" name="Google Shape;6092;p113"/>
            <p:cNvCxnSpPr>
              <a:stCxn id="6091" idx="0"/>
              <a:endCxn id="609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094" name="Google Shape;6094;p113"/>
            <p:cNvCxnSpPr>
              <a:stCxn id="6093" idx="4"/>
              <a:endCxn id="609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6096" name="Google Shape;6096;p113"/>
            <p:cNvCxnSpPr>
              <a:stCxn id="6095" idx="0"/>
              <a:endCxn id="609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6097" name="Google Shape;6097;p11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3" name="Google Shape;6093;p11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0" name="Google Shape;6090;p11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5" name="Google Shape;6095;p11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6091" name="Google Shape;6091;p11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6098" name="Google Shape;6098;p113"/>
          <p:cNvGrpSpPr/>
          <p:nvPr/>
        </p:nvGrpSpPr>
        <p:grpSpPr>
          <a:xfrm>
            <a:off x="3410364" y="2674277"/>
            <a:ext cx="1675128" cy="313674"/>
            <a:chOff x="998425" y="1182125"/>
            <a:chExt cx="1065400" cy="199500"/>
          </a:xfrm>
        </p:grpSpPr>
        <p:sp>
          <p:nvSpPr>
            <p:cNvPr id="6099" name="Google Shape;6099;p11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1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1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1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1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113"/>
          <p:cNvGrpSpPr/>
          <p:nvPr/>
        </p:nvGrpSpPr>
        <p:grpSpPr>
          <a:xfrm>
            <a:off x="3410363" y="3630244"/>
            <a:ext cx="1675129" cy="525345"/>
            <a:chOff x="5194708" y="3484366"/>
            <a:chExt cx="3148148" cy="987304"/>
          </a:xfrm>
        </p:grpSpPr>
        <p:grpSp>
          <p:nvGrpSpPr>
            <p:cNvPr id="6105" name="Google Shape;6105;p113"/>
            <p:cNvGrpSpPr/>
            <p:nvPr/>
          </p:nvGrpSpPr>
          <p:grpSpPr>
            <a:xfrm>
              <a:off x="7531521" y="3484366"/>
              <a:ext cx="811335" cy="987304"/>
              <a:chOff x="3379425" y="1617275"/>
              <a:chExt cx="1090650" cy="1327200"/>
            </a:xfrm>
          </p:grpSpPr>
          <p:sp>
            <p:nvSpPr>
              <p:cNvPr id="6106" name="Google Shape;6106;p11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1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1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113"/>
            <p:cNvGrpSpPr/>
            <p:nvPr/>
          </p:nvGrpSpPr>
          <p:grpSpPr>
            <a:xfrm>
              <a:off x="6752546" y="3484366"/>
              <a:ext cx="811428" cy="987304"/>
              <a:chOff x="2332275" y="1617275"/>
              <a:chExt cx="1090775" cy="1327200"/>
            </a:xfrm>
          </p:grpSpPr>
          <p:sp>
            <p:nvSpPr>
              <p:cNvPr id="6110" name="Google Shape;6110;p11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1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1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113"/>
            <p:cNvGrpSpPr/>
            <p:nvPr/>
          </p:nvGrpSpPr>
          <p:grpSpPr>
            <a:xfrm>
              <a:off x="5973664" y="3484366"/>
              <a:ext cx="811335" cy="987304"/>
              <a:chOff x="1285250" y="1617275"/>
              <a:chExt cx="1090650" cy="1327200"/>
            </a:xfrm>
          </p:grpSpPr>
          <p:sp>
            <p:nvSpPr>
              <p:cNvPr id="6114" name="Google Shape;6114;p11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1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1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113"/>
            <p:cNvGrpSpPr/>
            <p:nvPr/>
          </p:nvGrpSpPr>
          <p:grpSpPr>
            <a:xfrm>
              <a:off x="5194708" y="3484366"/>
              <a:ext cx="811409" cy="987304"/>
              <a:chOff x="238125" y="1617275"/>
              <a:chExt cx="1090750" cy="1327200"/>
            </a:xfrm>
          </p:grpSpPr>
          <p:sp>
            <p:nvSpPr>
              <p:cNvPr id="6118" name="Google Shape;6118;p11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1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1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1" name="Google Shape;6121;p113"/>
          <p:cNvGrpSpPr/>
          <p:nvPr/>
        </p:nvGrpSpPr>
        <p:grpSpPr>
          <a:xfrm>
            <a:off x="6844048" y="2276133"/>
            <a:ext cx="1579046" cy="522230"/>
            <a:chOff x="6853641" y="2534077"/>
            <a:chExt cx="1515545" cy="501229"/>
          </a:xfrm>
        </p:grpSpPr>
        <p:grpSp>
          <p:nvGrpSpPr>
            <p:cNvPr id="6122" name="Google Shape;6122;p113"/>
            <p:cNvGrpSpPr/>
            <p:nvPr/>
          </p:nvGrpSpPr>
          <p:grpSpPr>
            <a:xfrm>
              <a:off x="6853641" y="2618923"/>
              <a:ext cx="1515545" cy="324556"/>
              <a:chOff x="6853641" y="2618923"/>
              <a:chExt cx="1515545" cy="324556"/>
            </a:xfrm>
          </p:grpSpPr>
          <p:sp>
            <p:nvSpPr>
              <p:cNvPr id="6123" name="Google Shape;6123;p11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1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1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1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1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8" name="Google Shape;6128;p11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1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1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1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1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113"/>
          <p:cNvGrpSpPr/>
          <p:nvPr/>
        </p:nvGrpSpPr>
        <p:grpSpPr>
          <a:xfrm>
            <a:off x="3438940" y="3151173"/>
            <a:ext cx="1617976" cy="346616"/>
            <a:chOff x="1808063" y="4294338"/>
            <a:chExt cx="3370782" cy="721817"/>
          </a:xfrm>
        </p:grpSpPr>
        <p:sp>
          <p:nvSpPr>
            <p:cNvPr id="6134" name="Google Shape;6134;p11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1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1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1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1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1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1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1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1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1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113"/>
          <p:cNvGrpSpPr/>
          <p:nvPr/>
        </p:nvGrpSpPr>
        <p:grpSpPr>
          <a:xfrm>
            <a:off x="5264936" y="3817923"/>
            <a:ext cx="1417067" cy="350605"/>
            <a:chOff x="4234950" y="2101012"/>
            <a:chExt cx="4219974" cy="1044090"/>
          </a:xfrm>
        </p:grpSpPr>
        <p:sp>
          <p:nvSpPr>
            <p:cNvPr id="6145" name="Google Shape;6145;p11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1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1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1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1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1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1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1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1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1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1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1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1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1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1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1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113"/>
          <p:cNvGrpSpPr/>
          <p:nvPr/>
        </p:nvGrpSpPr>
        <p:grpSpPr>
          <a:xfrm>
            <a:off x="6840408" y="1808681"/>
            <a:ext cx="1586327" cy="371557"/>
            <a:chOff x="1247650" y="2075423"/>
            <a:chExt cx="6648477" cy="1557238"/>
          </a:xfrm>
        </p:grpSpPr>
        <p:sp>
          <p:nvSpPr>
            <p:cNvPr id="6162" name="Google Shape;6162;p11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1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1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1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1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1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113"/>
          <p:cNvGrpSpPr/>
          <p:nvPr/>
        </p:nvGrpSpPr>
        <p:grpSpPr>
          <a:xfrm>
            <a:off x="5271678" y="961870"/>
            <a:ext cx="1415601" cy="1648533"/>
            <a:chOff x="1839112" y="2209163"/>
            <a:chExt cx="1918159" cy="2233784"/>
          </a:xfrm>
        </p:grpSpPr>
        <p:sp>
          <p:nvSpPr>
            <p:cNvPr id="6169" name="Google Shape;6169;p11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1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1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2" name="Google Shape;6172;p113"/>
            <p:cNvCxnSpPr>
              <a:stCxn id="6169" idx="6"/>
              <a:endCxn id="617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73" name="Google Shape;6173;p113"/>
            <p:cNvCxnSpPr>
              <a:stCxn id="6170" idx="4"/>
              <a:endCxn id="617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175" name="Google Shape;6175;p113"/>
            <p:cNvCxnSpPr>
              <a:stCxn id="6174" idx="6"/>
              <a:endCxn id="617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176" name="Google Shape;6176;p113"/>
            <p:cNvCxnSpPr>
              <a:stCxn id="6171" idx="4"/>
              <a:endCxn id="617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174" name="Google Shape;6174;p11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1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1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9" name="Google Shape;6179;p113"/>
            <p:cNvCxnSpPr>
              <a:endCxn id="617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180" name="Google Shape;6180;p113"/>
          <p:cNvGrpSpPr/>
          <p:nvPr/>
        </p:nvGrpSpPr>
        <p:grpSpPr>
          <a:xfrm>
            <a:off x="3428944" y="979954"/>
            <a:ext cx="1637968" cy="154942"/>
            <a:chOff x="238125" y="2506075"/>
            <a:chExt cx="7115411" cy="673075"/>
          </a:xfrm>
        </p:grpSpPr>
        <p:sp>
          <p:nvSpPr>
            <p:cNvPr id="6181" name="Google Shape;6181;p11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1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1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1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1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113"/>
          <p:cNvGrpSpPr/>
          <p:nvPr/>
        </p:nvGrpSpPr>
        <p:grpSpPr>
          <a:xfrm>
            <a:off x="1969680" y="1294672"/>
            <a:ext cx="1262932" cy="785408"/>
            <a:chOff x="548861" y="389676"/>
            <a:chExt cx="3843371" cy="2390163"/>
          </a:xfrm>
        </p:grpSpPr>
        <p:cxnSp>
          <p:nvCxnSpPr>
            <p:cNvPr id="6187" name="Google Shape;6187;p11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88" name="Google Shape;6188;p11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89" name="Google Shape;6189;p11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190" name="Google Shape;6190;p11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191" name="Google Shape;6191;p11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192" name="Google Shape;6192;p11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3" name="Google Shape;6193;p11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194" name="Google Shape;6194;p11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1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1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1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1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11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113"/>
          <p:cNvGrpSpPr/>
          <p:nvPr/>
        </p:nvGrpSpPr>
        <p:grpSpPr>
          <a:xfrm>
            <a:off x="757812" y="2401550"/>
            <a:ext cx="1412054" cy="633562"/>
            <a:chOff x="1187400" y="2529299"/>
            <a:chExt cx="6769193" cy="2241903"/>
          </a:xfrm>
        </p:grpSpPr>
        <p:sp>
          <p:nvSpPr>
            <p:cNvPr id="6201" name="Google Shape;6201;p11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02" name="Google Shape;6202;p11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03" name="Google Shape;6203;p11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04" name="Google Shape;6204;p11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05" name="Google Shape;6205;p11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06" name="Google Shape;6206;p11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207" name="Google Shape;6207;p11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208" name="Google Shape;6208;p113"/>
            <p:cNvCxnSpPr>
              <a:stCxn id="6201" idx="2"/>
              <a:endCxn id="620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09" name="Google Shape;6209;p113"/>
            <p:cNvCxnSpPr>
              <a:stCxn id="6203" idx="0"/>
              <a:endCxn id="620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0" name="Google Shape;6210;p113"/>
            <p:cNvCxnSpPr>
              <a:stCxn id="6203" idx="2"/>
              <a:endCxn id="620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1" name="Google Shape;6211;p113"/>
            <p:cNvCxnSpPr>
              <a:stCxn id="6204" idx="0"/>
              <a:endCxn id="620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2" name="Google Shape;6212;p113"/>
            <p:cNvCxnSpPr>
              <a:stCxn id="6202" idx="2"/>
              <a:endCxn id="620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213" name="Google Shape;6213;p113"/>
            <p:cNvCxnSpPr>
              <a:stCxn id="6206" idx="0"/>
              <a:endCxn id="620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214" name="Google Shape;6214;p113"/>
          <p:cNvGrpSpPr/>
          <p:nvPr/>
        </p:nvGrpSpPr>
        <p:grpSpPr>
          <a:xfrm>
            <a:off x="6844058" y="2894258"/>
            <a:ext cx="1579035" cy="540873"/>
            <a:chOff x="6895650" y="3126697"/>
            <a:chExt cx="1436662" cy="492105"/>
          </a:xfrm>
        </p:grpSpPr>
        <p:sp>
          <p:nvSpPr>
            <p:cNvPr id="6215" name="Google Shape;6215;p11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1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1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1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1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0" name="Google Shape;6220;p113"/>
            <p:cNvGrpSpPr/>
            <p:nvPr/>
          </p:nvGrpSpPr>
          <p:grpSpPr>
            <a:xfrm>
              <a:off x="6995957" y="3335810"/>
              <a:ext cx="1230393" cy="71754"/>
              <a:chOff x="6995957" y="3287964"/>
              <a:chExt cx="1230393" cy="71754"/>
            </a:xfrm>
          </p:grpSpPr>
          <p:sp>
            <p:nvSpPr>
              <p:cNvPr id="6221" name="Google Shape;6221;p11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1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1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1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1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6" name="Google Shape;6226;p113"/>
          <p:cNvGrpSpPr/>
          <p:nvPr/>
        </p:nvGrpSpPr>
        <p:grpSpPr>
          <a:xfrm>
            <a:off x="6842640" y="3531021"/>
            <a:ext cx="1581862" cy="650625"/>
            <a:chOff x="6777990" y="3710194"/>
            <a:chExt cx="1646915" cy="677382"/>
          </a:xfrm>
        </p:grpSpPr>
        <p:grpSp>
          <p:nvGrpSpPr>
            <p:cNvPr id="6227" name="Google Shape;6227;p113"/>
            <p:cNvGrpSpPr/>
            <p:nvPr/>
          </p:nvGrpSpPr>
          <p:grpSpPr>
            <a:xfrm>
              <a:off x="6777990" y="3874492"/>
              <a:ext cx="411129" cy="513083"/>
              <a:chOff x="6777990" y="3874492"/>
              <a:chExt cx="411129" cy="513083"/>
            </a:xfrm>
          </p:grpSpPr>
          <p:cxnSp>
            <p:nvCxnSpPr>
              <p:cNvPr id="6228" name="Google Shape;6228;p11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29" name="Google Shape;6229;p11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13"/>
            <p:cNvGrpSpPr/>
            <p:nvPr/>
          </p:nvGrpSpPr>
          <p:grpSpPr>
            <a:xfrm>
              <a:off x="7188425" y="3710194"/>
              <a:ext cx="411123" cy="520535"/>
              <a:chOff x="7188425" y="3710194"/>
              <a:chExt cx="411123" cy="520535"/>
            </a:xfrm>
          </p:grpSpPr>
          <p:cxnSp>
            <p:nvCxnSpPr>
              <p:cNvPr id="6231" name="Google Shape;6231;p11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2" name="Google Shape;6232;p11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113"/>
            <p:cNvGrpSpPr/>
            <p:nvPr/>
          </p:nvGrpSpPr>
          <p:grpSpPr>
            <a:xfrm>
              <a:off x="7603341" y="3874492"/>
              <a:ext cx="411474" cy="513083"/>
              <a:chOff x="7603341" y="3874492"/>
              <a:chExt cx="411474" cy="513083"/>
            </a:xfrm>
          </p:grpSpPr>
          <p:cxnSp>
            <p:nvCxnSpPr>
              <p:cNvPr id="6234" name="Google Shape;6234;p11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235" name="Google Shape;6235;p11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113"/>
            <p:cNvGrpSpPr/>
            <p:nvPr/>
          </p:nvGrpSpPr>
          <p:grpSpPr>
            <a:xfrm>
              <a:off x="8013776" y="3722847"/>
              <a:ext cx="411129" cy="507881"/>
              <a:chOff x="8013776" y="3722847"/>
              <a:chExt cx="411129" cy="507881"/>
            </a:xfrm>
          </p:grpSpPr>
          <p:cxnSp>
            <p:nvCxnSpPr>
              <p:cNvPr id="6237" name="Google Shape;6237;p11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238" name="Google Shape;6238;p11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9" name="Google Shape;6239;p113"/>
          <p:cNvGrpSpPr/>
          <p:nvPr/>
        </p:nvGrpSpPr>
        <p:grpSpPr>
          <a:xfrm>
            <a:off x="5262155" y="2703861"/>
            <a:ext cx="1421889" cy="1020603"/>
            <a:chOff x="5190863" y="2824811"/>
            <a:chExt cx="1544860" cy="1108869"/>
          </a:xfrm>
        </p:grpSpPr>
        <p:grpSp>
          <p:nvGrpSpPr>
            <p:cNvPr id="6240" name="Google Shape;6240;p113"/>
            <p:cNvGrpSpPr/>
            <p:nvPr/>
          </p:nvGrpSpPr>
          <p:grpSpPr>
            <a:xfrm>
              <a:off x="5938695" y="3176919"/>
              <a:ext cx="685761" cy="404739"/>
              <a:chOff x="5938695" y="3176919"/>
              <a:chExt cx="685761" cy="404739"/>
            </a:xfrm>
          </p:grpSpPr>
          <p:grpSp>
            <p:nvGrpSpPr>
              <p:cNvPr id="6241" name="Google Shape;6241;p113"/>
              <p:cNvGrpSpPr/>
              <p:nvPr/>
            </p:nvGrpSpPr>
            <p:grpSpPr>
              <a:xfrm>
                <a:off x="5938695" y="3176919"/>
                <a:ext cx="685761" cy="404739"/>
                <a:chOff x="5938695" y="3176919"/>
                <a:chExt cx="685761" cy="404739"/>
              </a:xfrm>
            </p:grpSpPr>
            <p:sp>
              <p:nvSpPr>
                <p:cNvPr id="6242" name="Google Shape;6242;p11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1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4" name="Google Shape;6244;p11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13"/>
            <p:cNvGrpSpPr/>
            <p:nvPr/>
          </p:nvGrpSpPr>
          <p:grpSpPr>
            <a:xfrm>
              <a:off x="5305233" y="3176835"/>
              <a:ext cx="685971" cy="404655"/>
              <a:chOff x="5305233" y="3176835"/>
              <a:chExt cx="685971" cy="404655"/>
            </a:xfrm>
          </p:grpSpPr>
          <p:grpSp>
            <p:nvGrpSpPr>
              <p:cNvPr id="6246" name="Google Shape;6246;p113"/>
              <p:cNvGrpSpPr/>
              <p:nvPr/>
            </p:nvGrpSpPr>
            <p:grpSpPr>
              <a:xfrm>
                <a:off x="5305233" y="3176835"/>
                <a:ext cx="685971" cy="404655"/>
                <a:chOff x="5305233" y="3176835"/>
                <a:chExt cx="685971" cy="404655"/>
              </a:xfrm>
            </p:grpSpPr>
            <p:sp>
              <p:nvSpPr>
                <p:cNvPr id="6247" name="Google Shape;6247;p11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1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9" name="Google Shape;6249;p11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0" name="Google Shape;6250;p11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1" name="Google Shape;6251;p113"/>
            <p:cNvGrpSpPr/>
            <p:nvPr/>
          </p:nvGrpSpPr>
          <p:grpSpPr>
            <a:xfrm>
              <a:off x="5657361" y="2824811"/>
              <a:ext cx="1078361" cy="404655"/>
              <a:chOff x="5657361" y="2824811"/>
              <a:chExt cx="1078361" cy="404655"/>
            </a:xfrm>
          </p:grpSpPr>
          <p:grpSp>
            <p:nvGrpSpPr>
              <p:cNvPr id="6252" name="Google Shape;6252;p113"/>
              <p:cNvGrpSpPr/>
              <p:nvPr/>
            </p:nvGrpSpPr>
            <p:grpSpPr>
              <a:xfrm>
                <a:off x="5657361" y="2824811"/>
                <a:ext cx="1078361" cy="404655"/>
                <a:chOff x="5657361" y="2824811"/>
                <a:chExt cx="1078361" cy="404655"/>
              </a:xfrm>
            </p:grpSpPr>
            <p:grpSp>
              <p:nvGrpSpPr>
                <p:cNvPr id="6253" name="Google Shape;6253;p113"/>
                <p:cNvGrpSpPr/>
                <p:nvPr/>
              </p:nvGrpSpPr>
              <p:grpSpPr>
                <a:xfrm>
                  <a:off x="5938485" y="2824811"/>
                  <a:ext cx="797237" cy="404655"/>
                  <a:chOff x="5938485" y="2824811"/>
                  <a:chExt cx="797237" cy="404655"/>
                </a:xfrm>
              </p:grpSpPr>
              <p:sp>
                <p:nvSpPr>
                  <p:cNvPr id="6254" name="Google Shape;6254;p11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1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11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7" name="Google Shape;6257;p11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113"/>
            <p:cNvGrpSpPr/>
            <p:nvPr/>
          </p:nvGrpSpPr>
          <p:grpSpPr>
            <a:xfrm>
              <a:off x="5190863" y="3528942"/>
              <a:ext cx="1078026" cy="404739"/>
              <a:chOff x="5190863" y="3528942"/>
              <a:chExt cx="1078026" cy="404739"/>
            </a:xfrm>
          </p:grpSpPr>
          <p:sp>
            <p:nvSpPr>
              <p:cNvPr id="6259" name="Google Shape;6259;p11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113"/>
              <p:cNvGrpSpPr/>
              <p:nvPr/>
            </p:nvGrpSpPr>
            <p:grpSpPr>
              <a:xfrm>
                <a:off x="5190863" y="3528942"/>
                <a:ext cx="1078026" cy="404739"/>
                <a:chOff x="5190863" y="3528942"/>
                <a:chExt cx="1078026" cy="404739"/>
              </a:xfrm>
            </p:grpSpPr>
            <p:sp>
              <p:nvSpPr>
                <p:cNvPr id="6261" name="Google Shape;6261;p11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1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63" name="Google Shape;6263;p113"/>
          <p:cNvGrpSpPr/>
          <p:nvPr/>
        </p:nvGrpSpPr>
        <p:grpSpPr>
          <a:xfrm>
            <a:off x="728162" y="1268329"/>
            <a:ext cx="1086719" cy="879487"/>
            <a:chOff x="803162" y="1474292"/>
            <a:chExt cx="1086719" cy="879487"/>
          </a:xfrm>
        </p:grpSpPr>
        <p:grpSp>
          <p:nvGrpSpPr>
            <p:cNvPr id="6264" name="Google Shape;6264;p113"/>
            <p:cNvGrpSpPr/>
            <p:nvPr/>
          </p:nvGrpSpPr>
          <p:grpSpPr>
            <a:xfrm>
              <a:off x="803162" y="1625948"/>
              <a:ext cx="445856" cy="576579"/>
              <a:chOff x="803162" y="1625948"/>
              <a:chExt cx="445856" cy="576579"/>
            </a:xfrm>
          </p:grpSpPr>
          <p:sp>
            <p:nvSpPr>
              <p:cNvPr id="6265" name="Google Shape;6265;p11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6" name="Google Shape;6266;p113"/>
              <p:cNvGrpSpPr/>
              <p:nvPr/>
            </p:nvGrpSpPr>
            <p:grpSpPr>
              <a:xfrm>
                <a:off x="1056023" y="1625948"/>
                <a:ext cx="192995" cy="576579"/>
                <a:chOff x="1056023" y="1625948"/>
                <a:chExt cx="192995" cy="576579"/>
              </a:xfrm>
            </p:grpSpPr>
            <p:sp>
              <p:nvSpPr>
                <p:cNvPr id="6267" name="Google Shape;6267;p11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1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1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1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1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2" name="Google Shape;6272;p113"/>
            <p:cNvGrpSpPr/>
            <p:nvPr/>
          </p:nvGrpSpPr>
          <p:grpSpPr>
            <a:xfrm>
              <a:off x="1371406" y="1474292"/>
              <a:ext cx="518475" cy="879487"/>
              <a:chOff x="1398231" y="1474292"/>
              <a:chExt cx="518475" cy="879487"/>
            </a:xfrm>
          </p:grpSpPr>
          <p:grpSp>
            <p:nvGrpSpPr>
              <p:cNvPr id="6273" name="Google Shape;6273;p113"/>
              <p:cNvGrpSpPr/>
              <p:nvPr/>
            </p:nvGrpSpPr>
            <p:grpSpPr>
              <a:xfrm>
                <a:off x="1398231" y="1474292"/>
                <a:ext cx="518475" cy="341643"/>
                <a:chOff x="1398231" y="1474292"/>
                <a:chExt cx="518475" cy="341643"/>
              </a:xfrm>
            </p:grpSpPr>
            <p:sp>
              <p:nvSpPr>
                <p:cNvPr id="6274" name="Google Shape;6274;p11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113"/>
                <p:cNvGrpSpPr/>
                <p:nvPr/>
              </p:nvGrpSpPr>
              <p:grpSpPr>
                <a:xfrm>
                  <a:off x="1616453" y="1474292"/>
                  <a:ext cx="300253" cy="341643"/>
                  <a:chOff x="1616453" y="1475379"/>
                  <a:chExt cx="300253" cy="341643"/>
                </a:xfrm>
              </p:grpSpPr>
              <p:sp>
                <p:nvSpPr>
                  <p:cNvPr id="6276" name="Google Shape;6276;p11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1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1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1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1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1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1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3" name="Google Shape;6283;p113"/>
                  <p:cNvGrpSpPr/>
                  <p:nvPr/>
                </p:nvGrpSpPr>
                <p:grpSpPr>
                  <a:xfrm>
                    <a:off x="1839639" y="1475379"/>
                    <a:ext cx="77067" cy="341643"/>
                    <a:chOff x="1839639" y="1475379"/>
                    <a:chExt cx="77067" cy="341643"/>
                  </a:xfrm>
                </p:grpSpPr>
                <p:sp>
                  <p:nvSpPr>
                    <p:cNvPr id="6284" name="Google Shape;6284;p11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1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86" name="Google Shape;6286;p113"/>
              <p:cNvGrpSpPr/>
              <p:nvPr/>
            </p:nvGrpSpPr>
            <p:grpSpPr>
              <a:xfrm>
                <a:off x="1398451" y="2012951"/>
                <a:ext cx="518255" cy="340828"/>
                <a:chOff x="1398451" y="2012951"/>
                <a:chExt cx="518255" cy="340828"/>
              </a:xfrm>
            </p:grpSpPr>
            <p:sp>
              <p:nvSpPr>
                <p:cNvPr id="6287" name="Google Shape;6287;p11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8" name="Google Shape;6288;p113"/>
                <p:cNvGrpSpPr/>
                <p:nvPr/>
              </p:nvGrpSpPr>
              <p:grpSpPr>
                <a:xfrm>
                  <a:off x="1616453" y="2012951"/>
                  <a:ext cx="300253" cy="340828"/>
                  <a:chOff x="1616453" y="2013538"/>
                  <a:chExt cx="300253" cy="340828"/>
                </a:xfrm>
              </p:grpSpPr>
              <p:sp>
                <p:nvSpPr>
                  <p:cNvPr id="6289" name="Google Shape;6289;p11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1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1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1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1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11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1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6" name="Google Shape;6296;p113"/>
                  <p:cNvGrpSpPr/>
                  <p:nvPr/>
                </p:nvGrpSpPr>
                <p:grpSpPr>
                  <a:xfrm>
                    <a:off x="1839639" y="2013538"/>
                    <a:ext cx="77067" cy="340828"/>
                    <a:chOff x="1839639" y="2013538"/>
                    <a:chExt cx="77067" cy="340828"/>
                  </a:xfrm>
                </p:grpSpPr>
                <p:sp>
                  <p:nvSpPr>
                    <p:cNvPr id="6297" name="Google Shape;6297;p11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1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299" name="Google Shape;6299;p113"/>
          <p:cNvGrpSpPr/>
          <p:nvPr/>
        </p:nvGrpSpPr>
        <p:grpSpPr>
          <a:xfrm>
            <a:off x="724986" y="3399516"/>
            <a:ext cx="1368681" cy="682918"/>
            <a:chOff x="724986" y="3605478"/>
            <a:chExt cx="1368681" cy="682918"/>
          </a:xfrm>
        </p:grpSpPr>
        <p:grpSp>
          <p:nvGrpSpPr>
            <p:cNvPr id="6300" name="Google Shape;6300;p113"/>
            <p:cNvGrpSpPr/>
            <p:nvPr/>
          </p:nvGrpSpPr>
          <p:grpSpPr>
            <a:xfrm>
              <a:off x="1289102" y="3823629"/>
              <a:ext cx="240442" cy="250435"/>
              <a:chOff x="-165066" y="3843615"/>
              <a:chExt cx="221259" cy="230455"/>
            </a:xfrm>
          </p:grpSpPr>
          <p:sp>
            <p:nvSpPr>
              <p:cNvPr id="6301" name="Google Shape;6301;p11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11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1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1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1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1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1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1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1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1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1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1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1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1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1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1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1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1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11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1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113"/>
            <p:cNvGrpSpPr/>
            <p:nvPr/>
          </p:nvGrpSpPr>
          <p:grpSpPr>
            <a:xfrm>
              <a:off x="724986" y="3605478"/>
              <a:ext cx="1368681" cy="682918"/>
              <a:chOff x="724986" y="3605478"/>
              <a:chExt cx="1368681" cy="682918"/>
            </a:xfrm>
          </p:grpSpPr>
          <p:grpSp>
            <p:nvGrpSpPr>
              <p:cNvPr id="6322" name="Google Shape;6322;p113"/>
              <p:cNvGrpSpPr/>
              <p:nvPr/>
            </p:nvGrpSpPr>
            <p:grpSpPr>
              <a:xfrm>
                <a:off x="1498221" y="4047614"/>
                <a:ext cx="529172" cy="240783"/>
                <a:chOff x="1498221" y="4047614"/>
                <a:chExt cx="529172" cy="240783"/>
              </a:xfrm>
            </p:grpSpPr>
            <p:grpSp>
              <p:nvGrpSpPr>
                <p:cNvPr id="6323" name="Google Shape;6323;p113"/>
                <p:cNvGrpSpPr/>
                <p:nvPr/>
              </p:nvGrpSpPr>
              <p:grpSpPr>
                <a:xfrm>
                  <a:off x="1826655" y="4224370"/>
                  <a:ext cx="200738" cy="25631"/>
                  <a:chOff x="1826655" y="4224370"/>
                  <a:chExt cx="200738" cy="25631"/>
                </a:xfrm>
              </p:grpSpPr>
              <p:sp>
                <p:nvSpPr>
                  <p:cNvPr id="6324" name="Google Shape;6324;p11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1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13"/>
                <p:cNvGrpSpPr/>
                <p:nvPr/>
              </p:nvGrpSpPr>
              <p:grpSpPr>
                <a:xfrm>
                  <a:off x="1498221" y="4047614"/>
                  <a:ext cx="328444" cy="240783"/>
                  <a:chOff x="1498221" y="4047614"/>
                  <a:chExt cx="328444" cy="240783"/>
                </a:xfrm>
              </p:grpSpPr>
              <p:sp>
                <p:nvSpPr>
                  <p:cNvPr id="6327" name="Google Shape;6327;p11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113"/>
                  <p:cNvGrpSpPr/>
                  <p:nvPr/>
                </p:nvGrpSpPr>
                <p:grpSpPr>
                  <a:xfrm>
                    <a:off x="1498221" y="4047614"/>
                    <a:ext cx="150566" cy="190416"/>
                    <a:chOff x="1498221" y="4047614"/>
                    <a:chExt cx="150566" cy="190416"/>
                  </a:xfrm>
                </p:grpSpPr>
                <p:sp>
                  <p:nvSpPr>
                    <p:cNvPr id="6329" name="Google Shape;6329;p11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1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1" name="Google Shape;6331;p113"/>
              <p:cNvGrpSpPr/>
              <p:nvPr/>
            </p:nvGrpSpPr>
            <p:grpSpPr>
              <a:xfrm>
                <a:off x="1560718" y="3800594"/>
                <a:ext cx="532948" cy="302090"/>
                <a:chOff x="1560718" y="3800594"/>
                <a:chExt cx="532948" cy="302090"/>
              </a:xfrm>
            </p:grpSpPr>
            <p:grpSp>
              <p:nvGrpSpPr>
                <p:cNvPr id="6332" name="Google Shape;6332;p113"/>
                <p:cNvGrpSpPr/>
                <p:nvPr/>
              </p:nvGrpSpPr>
              <p:grpSpPr>
                <a:xfrm>
                  <a:off x="1912179" y="3827344"/>
                  <a:ext cx="181487" cy="25631"/>
                  <a:chOff x="1912179" y="3827344"/>
                  <a:chExt cx="181487" cy="25631"/>
                </a:xfrm>
              </p:grpSpPr>
              <p:sp>
                <p:nvSpPr>
                  <p:cNvPr id="6333" name="Google Shape;6333;p11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1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113"/>
                <p:cNvGrpSpPr/>
                <p:nvPr/>
              </p:nvGrpSpPr>
              <p:grpSpPr>
                <a:xfrm>
                  <a:off x="1912179" y="4044505"/>
                  <a:ext cx="181487" cy="25622"/>
                  <a:chOff x="1912179" y="4044506"/>
                  <a:chExt cx="181487" cy="25622"/>
                </a:xfrm>
              </p:grpSpPr>
              <p:sp>
                <p:nvSpPr>
                  <p:cNvPr id="6336" name="Google Shape;6336;p11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1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113"/>
                <p:cNvGrpSpPr/>
                <p:nvPr/>
              </p:nvGrpSpPr>
              <p:grpSpPr>
                <a:xfrm>
                  <a:off x="1560718" y="3800594"/>
                  <a:ext cx="351472" cy="302090"/>
                  <a:chOff x="1560718" y="3800594"/>
                  <a:chExt cx="351472" cy="302090"/>
                </a:xfrm>
              </p:grpSpPr>
              <p:grpSp>
                <p:nvGrpSpPr>
                  <p:cNvPr id="6339" name="Google Shape;6339;p113"/>
                  <p:cNvGrpSpPr/>
                  <p:nvPr/>
                </p:nvGrpSpPr>
                <p:grpSpPr>
                  <a:xfrm>
                    <a:off x="1560718" y="3842857"/>
                    <a:ext cx="173586" cy="217131"/>
                    <a:chOff x="1560718" y="3842857"/>
                    <a:chExt cx="173586" cy="217131"/>
                  </a:xfrm>
                </p:grpSpPr>
                <p:sp>
                  <p:nvSpPr>
                    <p:cNvPr id="6340" name="Google Shape;6340;p11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1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1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3" name="Google Shape;6343;p11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1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45" name="Google Shape;6345;p11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113"/>
              <p:cNvGrpSpPr/>
              <p:nvPr/>
            </p:nvGrpSpPr>
            <p:grpSpPr>
              <a:xfrm>
                <a:off x="785350" y="3605478"/>
                <a:ext cx="535311" cy="249245"/>
                <a:chOff x="785350" y="3605478"/>
                <a:chExt cx="535311" cy="249245"/>
              </a:xfrm>
            </p:grpSpPr>
            <p:grpSp>
              <p:nvGrpSpPr>
                <p:cNvPr id="6347" name="Google Shape;6347;p113"/>
                <p:cNvGrpSpPr/>
                <p:nvPr/>
              </p:nvGrpSpPr>
              <p:grpSpPr>
                <a:xfrm>
                  <a:off x="785350" y="3605478"/>
                  <a:ext cx="376191" cy="102736"/>
                  <a:chOff x="785350" y="3605478"/>
                  <a:chExt cx="376191" cy="102736"/>
                </a:xfrm>
              </p:grpSpPr>
              <p:sp>
                <p:nvSpPr>
                  <p:cNvPr id="6348" name="Google Shape;6348;p11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1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1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113"/>
                <p:cNvGrpSpPr/>
                <p:nvPr/>
              </p:nvGrpSpPr>
              <p:grpSpPr>
                <a:xfrm>
                  <a:off x="1161530" y="3655851"/>
                  <a:ext cx="159131" cy="198872"/>
                  <a:chOff x="1161530" y="3655851"/>
                  <a:chExt cx="159131" cy="198872"/>
                </a:xfrm>
              </p:grpSpPr>
              <p:sp>
                <p:nvSpPr>
                  <p:cNvPr id="6352" name="Google Shape;6352;p11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1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4" name="Google Shape;6354;p113"/>
              <p:cNvGrpSpPr/>
              <p:nvPr/>
            </p:nvGrpSpPr>
            <p:grpSpPr>
              <a:xfrm>
                <a:off x="785350" y="4047614"/>
                <a:ext cx="535311" cy="240783"/>
                <a:chOff x="785350" y="4047614"/>
                <a:chExt cx="535311" cy="240783"/>
              </a:xfrm>
            </p:grpSpPr>
            <p:grpSp>
              <p:nvGrpSpPr>
                <p:cNvPr id="6355" name="Google Shape;6355;p113"/>
                <p:cNvGrpSpPr/>
                <p:nvPr/>
              </p:nvGrpSpPr>
              <p:grpSpPr>
                <a:xfrm>
                  <a:off x="1161636" y="4047614"/>
                  <a:ext cx="159025" cy="190415"/>
                  <a:chOff x="1161636" y="4047614"/>
                  <a:chExt cx="159025" cy="190415"/>
                </a:xfrm>
              </p:grpSpPr>
              <p:sp>
                <p:nvSpPr>
                  <p:cNvPr id="6356" name="Google Shape;6356;p11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1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13"/>
                <p:cNvGrpSpPr/>
                <p:nvPr/>
              </p:nvGrpSpPr>
              <p:grpSpPr>
                <a:xfrm>
                  <a:off x="785350" y="4185661"/>
                  <a:ext cx="376191" cy="102736"/>
                  <a:chOff x="785350" y="4185661"/>
                  <a:chExt cx="376191" cy="102736"/>
                </a:xfrm>
              </p:grpSpPr>
              <p:sp>
                <p:nvSpPr>
                  <p:cNvPr id="6359" name="Google Shape;6359;p11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1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1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2" name="Google Shape;6362;p113"/>
              <p:cNvGrpSpPr/>
              <p:nvPr/>
            </p:nvGrpSpPr>
            <p:grpSpPr>
              <a:xfrm>
                <a:off x="1501054" y="3605478"/>
                <a:ext cx="526340" cy="249240"/>
                <a:chOff x="1501054" y="3605478"/>
                <a:chExt cx="526340" cy="249240"/>
              </a:xfrm>
            </p:grpSpPr>
            <p:grpSp>
              <p:nvGrpSpPr>
                <p:cNvPr id="6363" name="Google Shape;6363;p113"/>
                <p:cNvGrpSpPr/>
                <p:nvPr/>
              </p:nvGrpSpPr>
              <p:grpSpPr>
                <a:xfrm>
                  <a:off x="1834208" y="3643867"/>
                  <a:ext cx="193185" cy="25622"/>
                  <a:chOff x="1834208" y="3643867"/>
                  <a:chExt cx="193185" cy="25622"/>
                </a:xfrm>
              </p:grpSpPr>
              <p:sp>
                <p:nvSpPr>
                  <p:cNvPr id="6364" name="Google Shape;6364;p11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1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13"/>
                <p:cNvGrpSpPr/>
                <p:nvPr/>
              </p:nvGrpSpPr>
              <p:grpSpPr>
                <a:xfrm>
                  <a:off x="1501054" y="3605478"/>
                  <a:ext cx="333165" cy="249240"/>
                  <a:chOff x="1501054" y="3605478"/>
                  <a:chExt cx="333165" cy="249240"/>
                </a:xfrm>
              </p:grpSpPr>
              <p:sp>
                <p:nvSpPr>
                  <p:cNvPr id="6367" name="Google Shape;6367;p11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8" name="Google Shape;6368;p113"/>
                  <p:cNvGrpSpPr/>
                  <p:nvPr/>
                </p:nvGrpSpPr>
                <p:grpSpPr>
                  <a:xfrm>
                    <a:off x="1501054" y="3655851"/>
                    <a:ext cx="155286" cy="198867"/>
                    <a:chOff x="1501054" y="3655851"/>
                    <a:chExt cx="155286" cy="198867"/>
                  </a:xfrm>
                </p:grpSpPr>
                <p:sp>
                  <p:nvSpPr>
                    <p:cNvPr id="6369" name="Google Shape;6369;p11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1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1" name="Google Shape;6371;p113"/>
              <p:cNvGrpSpPr/>
              <p:nvPr/>
            </p:nvGrpSpPr>
            <p:grpSpPr>
              <a:xfrm>
                <a:off x="724986" y="3800594"/>
                <a:ext cx="532950" cy="302090"/>
                <a:chOff x="724986" y="3800594"/>
                <a:chExt cx="532950" cy="302090"/>
              </a:xfrm>
            </p:grpSpPr>
            <p:grpSp>
              <p:nvGrpSpPr>
                <p:cNvPr id="6372" name="Google Shape;6372;p113"/>
                <p:cNvGrpSpPr/>
                <p:nvPr/>
              </p:nvGrpSpPr>
              <p:grpSpPr>
                <a:xfrm>
                  <a:off x="724986" y="4044367"/>
                  <a:ext cx="181314" cy="25626"/>
                  <a:chOff x="724986" y="4044367"/>
                  <a:chExt cx="181314" cy="25626"/>
                </a:xfrm>
              </p:grpSpPr>
              <p:sp>
                <p:nvSpPr>
                  <p:cNvPr id="6373" name="Google Shape;6373;p11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1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113"/>
                <p:cNvGrpSpPr/>
                <p:nvPr/>
              </p:nvGrpSpPr>
              <p:grpSpPr>
                <a:xfrm>
                  <a:off x="906290" y="3800594"/>
                  <a:ext cx="351646" cy="302090"/>
                  <a:chOff x="906290" y="3800594"/>
                  <a:chExt cx="351646" cy="302090"/>
                </a:xfrm>
              </p:grpSpPr>
              <p:grpSp>
                <p:nvGrpSpPr>
                  <p:cNvPr id="6376" name="Google Shape;6376;p113"/>
                  <p:cNvGrpSpPr/>
                  <p:nvPr/>
                </p:nvGrpSpPr>
                <p:grpSpPr>
                  <a:xfrm>
                    <a:off x="1084172" y="3842857"/>
                    <a:ext cx="173764" cy="217131"/>
                    <a:chOff x="1084172" y="3842857"/>
                    <a:chExt cx="173764" cy="217131"/>
                  </a:xfrm>
                </p:grpSpPr>
                <p:grpSp>
                  <p:nvGrpSpPr>
                    <p:cNvPr id="6377" name="Google Shape;6377;p113"/>
                    <p:cNvGrpSpPr/>
                    <p:nvPr/>
                  </p:nvGrpSpPr>
                  <p:grpSpPr>
                    <a:xfrm>
                      <a:off x="1156862" y="3936509"/>
                      <a:ext cx="101073" cy="25622"/>
                      <a:chOff x="1156862" y="3936509"/>
                      <a:chExt cx="101073" cy="25622"/>
                    </a:xfrm>
                  </p:grpSpPr>
                  <p:sp>
                    <p:nvSpPr>
                      <p:cNvPr id="6378" name="Google Shape;6378;p11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1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0" name="Google Shape;6380;p11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1" name="Google Shape;6381;p11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1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113"/>
                <p:cNvGrpSpPr/>
                <p:nvPr/>
              </p:nvGrpSpPr>
              <p:grpSpPr>
                <a:xfrm>
                  <a:off x="724986" y="3830189"/>
                  <a:ext cx="189533" cy="25626"/>
                  <a:chOff x="724986" y="3830189"/>
                  <a:chExt cx="189533" cy="25626"/>
                </a:xfrm>
              </p:grpSpPr>
              <p:sp>
                <p:nvSpPr>
                  <p:cNvPr id="6384" name="Google Shape;6384;p11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1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386" name="Google Shape;6386;p113"/>
          <p:cNvGrpSpPr/>
          <p:nvPr/>
        </p:nvGrpSpPr>
        <p:grpSpPr>
          <a:xfrm>
            <a:off x="2253298" y="2249677"/>
            <a:ext cx="948701" cy="935378"/>
            <a:chOff x="2253298" y="2428317"/>
            <a:chExt cx="948701" cy="935378"/>
          </a:xfrm>
        </p:grpSpPr>
        <p:sp>
          <p:nvSpPr>
            <p:cNvPr id="6387" name="Google Shape;6387;p11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1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1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1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11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1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1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1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1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1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1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11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11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1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1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11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11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1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1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1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11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1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1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1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1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1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1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1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1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11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1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1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1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3" name="Shape 6423"/>
        <p:cNvGrpSpPr/>
        <p:nvPr/>
      </p:nvGrpSpPr>
      <p:grpSpPr>
        <a:xfrm>
          <a:off x="0" y="0"/>
          <a:ext cx="0" cy="0"/>
          <a:chOff x="0" y="0"/>
          <a:chExt cx="0" cy="0"/>
        </a:xfrm>
      </p:grpSpPr>
      <p:grpSp>
        <p:nvGrpSpPr>
          <p:cNvPr id="6424" name="Google Shape;6424;p114"/>
          <p:cNvGrpSpPr/>
          <p:nvPr/>
        </p:nvGrpSpPr>
        <p:grpSpPr>
          <a:xfrm>
            <a:off x="3339744" y="952977"/>
            <a:ext cx="2363393" cy="1017867"/>
            <a:chOff x="3292400" y="1219146"/>
            <a:chExt cx="2615240" cy="1110239"/>
          </a:xfrm>
        </p:grpSpPr>
        <p:sp>
          <p:nvSpPr>
            <p:cNvPr id="6425" name="Google Shape;6425;p11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426" name="Google Shape;6426;p11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27" name="Google Shape;6427;p11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428" name="Google Shape;6428;p11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429" name="Google Shape;6429;p11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430" name="Google Shape;6430;p11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431" name="Google Shape;6431;p11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432" name="Google Shape;6432;p11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433" name="Google Shape;6433;p11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434" name="Google Shape;6434;p11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435" name="Google Shape;6435;p11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36" name="Google Shape;6436;p11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437" name="Google Shape;6437;p11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438" name="Google Shape;6438;p11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439" name="Google Shape;6439;p114"/>
            <p:cNvGrpSpPr/>
            <p:nvPr/>
          </p:nvGrpSpPr>
          <p:grpSpPr>
            <a:xfrm>
              <a:off x="3748438" y="1378608"/>
              <a:ext cx="2159202" cy="903971"/>
              <a:chOff x="1683525" y="2179850"/>
              <a:chExt cx="4519050" cy="2134525"/>
            </a:xfrm>
          </p:grpSpPr>
          <p:sp>
            <p:nvSpPr>
              <p:cNvPr id="6440" name="Google Shape;6440;p11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1" name="Google Shape;6441;p11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2" name="Google Shape;6442;p11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3" name="Google Shape;6443;p11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4" name="Google Shape;6444;p11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5" name="Google Shape;6445;p11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6" name="Google Shape;6446;p11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7" name="Google Shape;6447;p11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8" name="Google Shape;6448;p11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49" name="Google Shape;6449;p11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0" name="Google Shape;6450;p11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451" name="Google Shape;6451;p11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452" name="Google Shape;6452;p114"/>
          <p:cNvGraphicFramePr/>
          <p:nvPr/>
        </p:nvGraphicFramePr>
        <p:xfrm>
          <a:off x="5935838" y="2130450"/>
          <a:ext cx="3000000" cy="3000000"/>
        </p:xfrm>
        <a:graphic>
          <a:graphicData uri="http://schemas.openxmlformats.org/drawingml/2006/table">
            <a:tbl>
              <a:tblPr>
                <a:noFill/>
                <a:tableStyleId>{A8B0A3C5-9A3E-4F1E-875A-EBE2AFC8F716}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453" name="Google Shape;6453;p114"/>
          <p:cNvGrpSpPr/>
          <p:nvPr/>
        </p:nvGrpSpPr>
        <p:grpSpPr>
          <a:xfrm>
            <a:off x="5913087" y="3189047"/>
            <a:ext cx="2519825" cy="1001454"/>
            <a:chOff x="1906114" y="789980"/>
            <a:chExt cx="1487676" cy="606868"/>
          </a:xfrm>
        </p:grpSpPr>
        <p:cxnSp>
          <p:nvCxnSpPr>
            <p:cNvPr id="6454" name="Google Shape;6454;p11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55" name="Google Shape;6455;p11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456" name="Google Shape;6456;p11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457" name="Google Shape;6457;p114"/>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458" name="Google Shape;6458;p114"/>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459" name="Google Shape;6459;p114"/>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460" name="Google Shape;6460;p114"/>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461" name="Google Shape;6461;p11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11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11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1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1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1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14"/>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468" name="Google Shape;6468;p114"/>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469" name="Google Shape;6469;p114"/>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470" name="Google Shape;6470;p11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114"/>
          <p:cNvGrpSpPr/>
          <p:nvPr/>
        </p:nvGrpSpPr>
        <p:grpSpPr>
          <a:xfrm>
            <a:off x="712562" y="998005"/>
            <a:ext cx="2394370" cy="976502"/>
            <a:chOff x="749309" y="1112739"/>
            <a:chExt cx="2371603" cy="976502"/>
          </a:xfrm>
        </p:grpSpPr>
        <p:sp>
          <p:nvSpPr>
            <p:cNvPr id="6472" name="Google Shape;6472;p11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1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1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1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11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11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1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1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11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11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1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1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1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1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1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1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11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11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1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11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1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1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11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11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1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11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11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1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11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11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11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11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504" name="Google Shape;6504;p114"/>
          <p:cNvGraphicFramePr/>
          <p:nvPr/>
        </p:nvGraphicFramePr>
        <p:xfrm>
          <a:off x="5935863" y="996300"/>
          <a:ext cx="3000000" cy="3000000"/>
        </p:xfrm>
        <a:graphic>
          <a:graphicData uri="http://schemas.openxmlformats.org/drawingml/2006/table">
            <a:tbl>
              <a:tblPr>
                <a:noFill/>
                <a:tableStyleId>{A8B0A3C5-9A3E-4F1E-875A-EBE2AFC8F716}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505" name="Google Shape;6505;p114"/>
          <p:cNvGraphicFramePr/>
          <p:nvPr/>
        </p:nvGraphicFramePr>
        <p:xfrm>
          <a:off x="3342575" y="2130450"/>
          <a:ext cx="3000000" cy="3000000"/>
        </p:xfrm>
        <a:graphic>
          <a:graphicData uri="http://schemas.openxmlformats.org/drawingml/2006/table">
            <a:tbl>
              <a:tblPr>
                <a:noFill/>
                <a:tableStyleId>{A8B0A3C5-9A3E-4F1E-875A-EBE2AFC8F716}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06" name="Google Shape;6506;p114"/>
          <p:cNvGrpSpPr/>
          <p:nvPr/>
        </p:nvGrpSpPr>
        <p:grpSpPr>
          <a:xfrm>
            <a:off x="4086504" y="2517093"/>
            <a:ext cx="1517436" cy="74460"/>
            <a:chOff x="3980086" y="2804397"/>
            <a:chExt cx="1227600" cy="66900"/>
          </a:xfrm>
        </p:grpSpPr>
        <p:sp>
          <p:nvSpPr>
            <p:cNvPr id="6507" name="Google Shape;6507;p11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1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114"/>
          <p:cNvGrpSpPr/>
          <p:nvPr/>
        </p:nvGrpSpPr>
        <p:grpSpPr>
          <a:xfrm>
            <a:off x="4711569" y="2809680"/>
            <a:ext cx="892956" cy="74460"/>
            <a:chOff x="3980086" y="2804397"/>
            <a:chExt cx="1227600" cy="66900"/>
          </a:xfrm>
        </p:grpSpPr>
        <p:sp>
          <p:nvSpPr>
            <p:cNvPr id="6510" name="Google Shape;6510;p11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11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114"/>
          <p:cNvGrpSpPr/>
          <p:nvPr/>
        </p:nvGrpSpPr>
        <p:grpSpPr>
          <a:xfrm>
            <a:off x="3344661" y="3168563"/>
            <a:ext cx="2363244" cy="1005943"/>
            <a:chOff x="3358415" y="3361302"/>
            <a:chExt cx="2363244" cy="1024695"/>
          </a:xfrm>
        </p:grpSpPr>
        <p:grpSp>
          <p:nvGrpSpPr>
            <p:cNvPr id="6513" name="Google Shape;6513;p114"/>
            <p:cNvGrpSpPr/>
            <p:nvPr/>
          </p:nvGrpSpPr>
          <p:grpSpPr>
            <a:xfrm>
              <a:off x="3358415" y="3361302"/>
              <a:ext cx="441300" cy="1024695"/>
              <a:chOff x="3358415" y="3361302"/>
              <a:chExt cx="441300" cy="1024695"/>
            </a:xfrm>
          </p:grpSpPr>
          <p:sp>
            <p:nvSpPr>
              <p:cNvPr id="6514" name="Google Shape;6514;p11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11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11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11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1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1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114"/>
            <p:cNvGrpSpPr/>
            <p:nvPr/>
          </p:nvGrpSpPr>
          <p:grpSpPr>
            <a:xfrm>
              <a:off x="3838901" y="3361302"/>
              <a:ext cx="441300" cy="1024695"/>
              <a:chOff x="3838901" y="3361302"/>
              <a:chExt cx="441300" cy="1024695"/>
            </a:xfrm>
          </p:grpSpPr>
          <p:sp>
            <p:nvSpPr>
              <p:cNvPr id="6521" name="Google Shape;6521;p11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11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1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1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1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1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114"/>
            <p:cNvGrpSpPr/>
            <p:nvPr/>
          </p:nvGrpSpPr>
          <p:grpSpPr>
            <a:xfrm>
              <a:off x="4319387" y="3361302"/>
              <a:ext cx="441300" cy="1024695"/>
              <a:chOff x="4319387" y="3361302"/>
              <a:chExt cx="441300" cy="1024695"/>
            </a:xfrm>
          </p:grpSpPr>
          <p:sp>
            <p:nvSpPr>
              <p:cNvPr id="6528" name="Google Shape;6528;p11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1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1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1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11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11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114"/>
            <p:cNvGrpSpPr/>
            <p:nvPr/>
          </p:nvGrpSpPr>
          <p:grpSpPr>
            <a:xfrm>
              <a:off x="4799873" y="3361302"/>
              <a:ext cx="441300" cy="1024695"/>
              <a:chOff x="4799873" y="3361302"/>
              <a:chExt cx="441300" cy="1024695"/>
            </a:xfrm>
          </p:grpSpPr>
          <p:sp>
            <p:nvSpPr>
              <p:cNvPr id="6535" name="Google Shape;6535;p11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11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1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1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11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11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114"/>
            <p:cNvGrpSpPr/>
            <p:nvPr/>
          </p:nvGrpSpPr>
          <p:grpSpPr>
            <a:xfrm>
              <a:off x="5280360" y="3361302"/>
              <a:ext cx="441300" cy="1024695"/>
              <a:chOff x="5280360" y="3361302"/>
              <a:chExt cx="441300" cy="1024695"/>
            </a:xfrm>
          </p:grpSpPr>
          <p:sp>
            <p:nvSpPr>
              <p:cNvPr id="6542" name="Google Shape;6542;p11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11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1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1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1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1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548" name="Google Shape;6548;p114"/>
          <p:cNvGraphicFramePr/>
          <p:nvPr/>
        </p:nvGraphicFramePr>
        <p:xfrm>
          <a:off x="711088" y="2130450"/>
          <a:ext cx="3000000" cy="3000000"/>
        </p:xfrm>
        <a:graphic>
          <a:graphicData uri="http://schemas.openxmlformats.org/drawingml/2006/table">
            <a:tbl>
              <a:tblPr>
                <a:noFill/>
                <a:tableStyleId>{A8B0A3C5-9A3E-4F1E-875A-EBE2AFC8F716}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549" name="Google Shape;6549;p114"/>
          <p:cNvGrpSpPr/>
          <p:nvPr/>
        </p:nvGrpSpPr>
        <p:grpSpPr>
          <a:xfrm>
            <a:off x="712613" y="3180175"/>
            <a:ext cx="2403614" cy="1005900"/>
            <a:chOff x="726450" y="3372825"/>
            <a:chExt cx="2403614" cy="1005900"/>
          </a:xfrm>
        </p:grpSpPr>
        <p:grpSp>
          <p:nvGrpSpPr>
            <p:cNvPr id="6550" name="Google Shape;6550;p114"/>
            <p:cNvGrpSpPr/>
            <p:nvPr/>
          </p:nvGrpSpPr>
          <p:grpSpPr>
            <a:xfrm>
              <a:off x="726450" y="3696000"/>
              <a:ext cx="2403614" cy="500898"/>
              <a:chOff x="726450" y="3696000"/>
              <a:chExt cx="2403614" cy="500898"/>
            </a:xfrm>
          </p:grpSpPr>
          <p:sp>
            <p:nvSpPr>
              <p:cNvPr id="6551" name="Google Shape;6551;p11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2" name="Google Shape;6552;p11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53" name="Google Shape;6553;p114"/>
            <p:cNvGrpSpPr/>
            <p:nvPr/>
          </p:nvGrpSpPr>
          <p:grpSpPr>
            <a:xfrm>
              <a:off x="1348050" y="3372825"/>
              <a:ext cx="1720425" cy="1005900"/>
              <a:chOff x="1348050" y="3372825"/>
              <a:chExt cx="1720425" cy="1005900"/>
            </a:xfrm>
          </p:grpSpPr>
          <p:sp>
            <p:nvSpPr>
              <p:cNvPr id="6554" name="Google Shape;6554;p11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5" name="Google Shape;6555;p11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6" name="Google Shape;6556;p11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7" name="Google Shape;6557;p11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558" name="Google Shape;6558;p11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559" name="Google Shape;6559;p114"/>
            <p:cNvGrpSpPr/>
            <p:nvPr/>
          </p:nvGrpSpPr>
          <p:grpSpPr>
            <a:xfrm>
              <a:off x="1455707" y="3731058"/>
              <a:ext cx="1491150" cy="417657"/>
              <a:chOff x="1455707" y="3731058"/>
              <a:chExt cx="1491150" cy="417657"/>
            </a:xfrm>
          </p:grpSpPr>
          <p:grpSp>
            <p:nvGrpSpPr>
              <p:cNvPr id="6560" name="Google Shape;6560;p114"/>
              <p:cNvGrpSpPr/>
              <p:nvPr/>
            </p:nvGrpSpPr>
            <p:grpSpPr>
              <a:xfrm>
                <a:off x="1472938" y="3745828"/>
                <a:ext cx="72126" cy="53788"/>
                <a:chOff x="1472938" y="3745828"/>
                <a:chExt cx="72126" cy="53788"/>
              </a:xfrm>
            </p:grpSpPr>
            <p:sp>
              <p:nvSpPr>
                <p:cNvPr id="6561" name="Google Shape;6561;p11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11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114"/>
              <p:cNvGrpSpPr/>
              <p:nvPr/>
            </p:nvGrpSpPr>
            <p:grpSpPr>
              <a:xfrm>
                <a:off x="1819181" y="4089633"/>
                <a:ext cx="72126" cy="53788"/>
                <a:chOff x="1819181" y="4089633"/>
                <a:chExt cx="72126" cy="53788"/>
              </a:xfrm>
            </p:grpSpPr>
            <p:sp>
              <p:nvSpPr>
                <p:cNvPr id="6564" name="Google Shape;6564;p11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1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114"/>
              <p:cNvGrpSpPr/>
              <p:nvPr/>
            </p:nvGrpSpPr>
            <p:grpSpPr>
              <a:xfrm>
                <a:off x="1455707" y="4084171"/>
                <a:ext cx="64321" cy="64544"/>
                <a:chOff x="1455707" y="4084171"/>
                <a:chExt cx="64321" cy="64544"/>
              </a:xfrm>
            </p:grpSpPr>
            <p:sp>
              <p:nvSpPr>
                <p:cNvPr id="6567" name="Google Shape;6567;p11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1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114"/>
              <p:cNvGrpSpPr/>
              <p:nvPr/>
            </p:nvGrpSpPr>
            <p:grpSpPr>
              <a:xfrm>
                <a:off x="1818610" y="3731058"/>
                <a:ext cx="64321" cy="64544"/>
                <a:chOff x="1818610" y="3731058"/>
                <a:chExt cx="64321" cy="64544"/>
              </a:xfrm>
            </p:grpSpPr>
            <p:sp>
              <p:nvSpPr>
                <p:cNvPr id="6570" name="Google Shape;6570;p11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1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114"/>
              <p:cNvGrpSpPr/>
              <p:nvPr/>
            </p:nvGrpSpPr>
            <p:grpSpPr>
              <a:xfrm>
                <a:off x="2172491" y="4089633"/>
                <a:ext cx="72126" cy="53788"/>
                <a:chOff x="2172491" y="4089633"/>
                <a:chExt cx="72126" cy="53788"/>
              </a:xfrm>
            </p:grpSpPr>
            <p:sp>
              <p:nvSpPr>
                <p:cNvPr id="6573" name="Google Shape;6573;p11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1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5" name="Google Shape;6575;p114"/>
              <p:cNvGrpSpPr/>
              <p:nvPr/>
            </p:nvGrpSpPr>
            <p:grpSpPr>
              <a:xfrm>
                <a:off x="2171920" y="3731058"/>
                <a:ext cx="64321" cy="64544"/>
                <a:chOff x="2171920" y="3731058"/>
                <a:chExt cx="64321" cy="64544"/>
              </a:xfrm>
            </p:grpSpPr>
            <p:sp>
              <p:nvSpPr>
                <p:cNvPr id="6576" name="Google Shape;6576;p11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1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114"/>
              <p:cNvGrpSpPr/>
              <p:nvPr/>
            </p:nvGrpSpPr>
            <p:grpSpPr>
              <a:xfrm>
                <a:off x="2874730" y="3745828"/>
                <a:ext cx="72126" cy="53788"/>
                <a:chOff x="2874730" y="3745828"/>
                <a:chExt cx="72126" cy="53788"/>
              </a:xfrm>
            </p:grpSpPr>
            <p:sp>
              <p:nvSpPr>
                <p:cNvPr id="6579" name="Google Shape;6579;p11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1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114"/>
              <p:cNvGrpSpPr/>
              <p:nvPr/>
            </p:nvGrpSpPr>
            <p:grpSpPr>
              <a:xfrm>
                <a:off x="2878589" y="4081481"/>
                <a:ext cx="64321" cy="64544"/>
                <a:chOff x="2878589" y="4081481"/>
                <a:chExt cx="64321" cy="64544"/>
              </a:xfrm>
            </p:grpSpPr>
            <p:sp>
              <p:nvSpPr>
                <p:cNvPr id="6582" name="Google Shape;6582;p11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11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114"/>
              <p:cNvGrpSpPr/>
              <p:nvPr/>
            </p:nvGrpSpPr>
            <p:grpSpPr>
              <a:xfrm>
                <a:off x="2525796" y="4089633"/>
                <a:ext cx="72126" cy="53788"/>
                <a:chOff x="2525796" y="4089633"/>
                <a:chExt cx="72126" cy="53788"/>
              </a:xfrm>
            </p:grpSpPr>
            <p:sp>
              <p:nvSpPr>
                <p:cNvPr id="6585" name="Google Shape;6585;p11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1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114"/>
              <p:cNvGrpSpPr/>
              <p:nvPr/>
            </p:nvGrpSpPr>
            <p:grpSpPr>
              <a:xfrm>
                <a:off x="2525225" y="3731058"/>
                <a:ext cx="64321" cy="64544"/>
                <a:chOff x="2525225" y="3731058"/>
                <a:chExt cx="64321" cy="64544"/>
              </a:xfrm>
            </p:grpSpPr>
            <p:sp>
              <p:nvSpPr>
                <p:cNvPr id="6588" name="Google Shape;6588;p11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1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3" name="Shape 6593"/>
        <p:cNvGrpSpPr/>
        <p:nvPr/>
      </p:nvGrpSpPr>
      <p:grpSpPr>
        <a:xfrm>
          <a:off x="0" y="0"/>
          <a:ext cx="0" cy="0"/>
          <a:chOff x="0" y="0"/>
          <a:chExt cx="0" cy="0"/>
        </a:xfrm>
      </p:grpSpPr>
      <p:grpSp>
        <p:nvGrpSpPr>
          <p:cNvPr id="6594" name="Google Shape;6594;p115"/>
          <p:cNvGrpSpPr/>
          <p:nvPr/>
        </p:nvGrpSpPr>
        <p:grpSpPr>
          <a:xfrm>
            <a:off x="716991" y="971306"/>
            <a:ext cx="845921" cy="690752"/>
            <a:chOff x="732428" y="1198513"/>
            <a:chExt cx="845921" cy="690752"/>
          </a:xfrm>
        </p:grpSpPr>
        <p:grpSp>
          <p:nvGrpSpPr>
            <p:cNvPr id="6595" name="Google Shape;6595;p115"/>
            <p:cNvGrpSpPr/>
            <p:nvPr/>
          </p:nvGrpSpPr>
          <p:grpSpPr>
            <a:xfrm>
              <a:off x="823030" y="1198513"/>
              <a:ext cx="755319" cy="690752"/>
              <a:chOff x="823030" y="1198513"/>
              <a:chExt cx="755319" cy="690752"/>
            </a:xfrm>
          </p:grpSpPr>
          <p:sp>
            <p:nvSpPr>
              <p:cNvPr id="6596" name="Google Shape;6596;p11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1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115"/>
            <p:cNvGrpSpPr/>
            <p:nvPr/>
          </p:nvGrpSpPr>
          <p:grpSpPr>
            <a:xfrm>
              <a:off x="732428" y="1239937"/>
              <a:ext cx="739912" cy="607886"/>
              <a:chOff x="732428" y="1239937"/>
              <a:chExt cx="739912" cy="607886"/>
            </a:xfrm>
          </p:grpSpPr>
          <p:sp>
            <p:nvSpPr>
              <p:cNvPr id="6599" name="Google Shape;6599;p11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1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115"/>
            <p:cNvGrpSpPr/>
            <p:nvPr/>
          </p:nvGrpSpPr>
          <p:grpSpPr>
            <a:xfrm>
              <a:off x="732428" y="1277018"/>
              <a:ext cx="702832" cy="533758"/>
              <a:chOff x="732428" y="1277018"/>
              <a:chExt cx="702832" cy="533758"/>
            </a:xfrm>
          </p:grpSpPr>
          <p:sp>
            <p:nvSpPr>
              <p:cNvPr id="6602" name="Google Shape;6602;p11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1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115"/>
            <p:cNvGrpSpPr/>
            <p:nvPr/>
          </p:nvGrpSpPr>
          <p:grpSpPr>
            <a:xfrm>
              <a:off x="931170" y="1306653"/>
              <a:ext cx="647179" cy="474455"/>
              <a:chOff x="931170" y="1306653"/>
              <a:chExt cx="647179" cy="474455"/>
            </a:xfrm>
          </p:grpSpPr>
          <p:sp>
            <p:nvSpPr>
              <p:cNvPr id="6605" name="Google Shape;6605;p11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1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7" name="Google Shape;6607;p11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115"/>
          <p:cNvGrpSpPr/>
          <p:nvPr/>
        </p:nvGrpSpPr>
        <p:grpSpPr>
          <a:xfrm>
            <a:off x="3948600" y="971313"/>
            <a:ext cx="634656" cy="699982"/>
            <a:chOff x="5985650" y="2860025"/>
            <a:chExt cx="1396075" cy="1539775"/>
          </a:xfrm>
        </p:grpSpPr>
        <p:sp>
          <p:nvSpPr>
            <p:cNvPr id="6609" name="Google Shape;6609;p11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1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1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1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1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1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1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1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1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1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1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11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11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11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1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1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1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1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1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1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1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1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1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1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1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1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1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1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1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1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1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1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115"/>
          <p:cNvGrpSpPr/>
          <p:nvPr/>
        </p:nvGrpSpPr>
        <p:grpSpPr>
          <a:xfrm>
            <a:off x="4704250" y="971306"/>
            <a:ext cx="725845" cy="699975"/>
            <a:chOff x="4249973" y="1201875"/>
            <a:chExt cx="1958568" cy="1888762"/>
          </a:xfrm>
        </p:grpSpPr>
        <p:sp>
          <p:nvSpPr>
            <p:cNvPr id="6642" name="Google Shape;6642;p11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115"/>
            <p:cNvGrpSpPr/>
            <p:nvPr/>
          </p:nvGrpSpPr>
          <p:grpSpPr>
            <a:xfrm>
              <a:off x="5853086" y="1789142"/>
              <a:ext cx="355454" cy="1048099"/>
              <a:chOff x="5576108" y="2016725"/>
              <a:chExt cx="565200" cy="1666560"/>
            </a:xfrm>
          </p:grpSpPr>
          <p:sp>
            <p:nvSpPr>
              <p:cNvPr id="6644" name="Google Shape;6644;p11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45" name="Google Shape;6645;p11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115"/>
            <p:cNvGrpSpPr/>
            <p:nvPr/>
          </p:nvGrpSpPr>
          <p:grpSpPr>
            <a:xfrm>
              <a:off x="4869455" y="2691676"/>
              <a:ext cx="1013897" cy="398961"/>
              <a:chOff x="4012057" y="3451825"/>
              <a:chExt cx="1612175" cy="634379"/>
            </a:xfrm>
          </p:grpSpPr>
          <p:sp>
            <p:nvSpPr>
              <p:cNvPr id="6647" name="Google Shape;6647;p11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48" name="Google Shape;6648;p11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115"/>
            <p:cNvGrpSpPr/>
            <p:nvPr/>
          </p:nvGrpSpPr>
          <p:grpSpPr>
            <a:xfrm>
              <a:off x="4276937" y="2155961"/>
              <a:ext cx="651965" cy="891358"/>
              <a:chOff x="3069908" y="2599997"/>
              <a:chExt cx="1036675" cy="1417328"/>
            </a:xfrm>
          </p:grpSpPr>
          <p:sp>
            <p:nvSpPr>
              <p:cNvPr id="6650" name="Google Shape;6650;p11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1" name="Google Shape;6651;p11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115"/>
            <p:cNvGrpSpPr/>
            <p:nvPr/>
          </p:nvGrpSpPr>
          <p:grpSpPr>
            <a:xfrm>
              <a:off x="5054918" y="1201875"/>
              <a:ext cx="999548" cy="602711"/>
              <a:chOff x="4306958" y="1082925"/>
              <a:chExt cx="1589359" cy="958358"/>
            </a:xfrm>
          </p:grpSpPr>
          <p:sp>
            <p:nvSpPr>
              <p:cNvPr id="6653" name="Google Shape;6653;p11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4" name="Google Shape;6654;p11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115"/>
            <p:cNvGrpSpPr/>
            <p:nvPr/>
          </p:nvGrpSpPr>
          <p:grpSpPr>
            <a:xfrm>
              <a:off x="4249973" y="1303451"/>
              <a:ext cx="799317" cy="841334"/>
              <a:chOff x="3027033" y="1244439"/>
              <a:chExt cx="1270977" cy="1337786"/>
            </a:xfrm>
          </p:grpSpPr>
          <p:sp>
            <p:nvSpPr>
              <p:cNvPr id="6656" name="Google Shape;6656;p11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657" name="Google Shape;6657;p11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8" name="Google Shape;6658;p115"/>
          <p:cNvGrpSpPr/>
          <p:nvPr/>
        </p:nvGrpSpPr>
        <p:grpSpPr>
          <a:xfrm>
            <a:off x="4057114" y="1858087"/>
            <a:ext cx="750769" cy="683784"/>
            <a:chOff x="4204684" y="2104422"/>
            <a:chExt cx="699822" cy="637382"/>
          </a:xfrm>
        </p:grpSpPr>
        <p:grpSp>
          <p:nvGrpSpPr>
            <p:cNvPr id="6659" name="Google Shape;6659;p115"/>
            <p:cNvGrpSpPr/>
            <p:nvPr/>
          </p:nvGrpSpPr>
          <p:grpSpPr>
            <a:xfrm>
              <a:off x="4204684" y="2430067"/>
              <a:ext cx="342957" cy="311738"/>
              <a:chOff x="4204684" y="2430067"/>
              <a:chExt cx="342957" cy="311738"/>
            </a:xfrm>
          </p:grpSpPr>
          <p:sp>
            <p:nvSpPr>
              <p:cNvPr id="6660" name="Google Shape;6660;p11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11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115"/>
            <p:cNvGrpSpPr/>
            <p:nvPr/>
          </p:nvGrpSpPr>
          <p:grpSpPr>
            <a:xfrm>
              <a:off x="4561586" y="2430067"/>
              <a:ext cx="342920" cy="311738"/>
              <a:chOff x="4561586" y="2430067"/>
              <a:chExt cx="342920" cy="311738"/>
            </a:xfrm>
          </p:grpSpPr>
          <p:sp>
            <p:nvSpPr>
              <p:cNvPr id="6663" name="Google Shape;6663;p11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11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115"/>
            <p:cNvGrpSpPr/>
            <p:nvPr/>
          </p:nvGrpSpPr>
          <p:grpSpPr>
            <a:xfrm>
              <a:off x="4561586" y="2104422"/>
              <a:ext cx="342920" cy="311738"/>
              <a:chOff x="4561586" y="2104422"/>
              <a:chExt cx="342920" cy="311738"/>
            </a:xfrm>
          </p:grpSpPr>
          <p:sp>
            <p:nvSpPr>
              <p:cNvPr id="6666" name="Google Shape;6666;p11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1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115"/>
            <p:cNvGrpSpPr/>
            <p:nvPr/>
          </p:nvGrpSpPr>
          <p:grpSpPr>
            <a:xfrm>
              <a:off x="4204684" y="2104422"/>
              <a:ext cx="342957" cy="311664"/>
              <a:chOff x="4204684" y="2104422"/>
              <a:chExt cx="342957" cy="311664"/>
            </a:xfrm>
          </p:grpSpPr>
          <p:sp>
            <p:nvSpPr>
              <p:cNvPr id="6669" name="Google Shape;6669;p11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11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1" name="Google Shape;6671;p115"/>
          <p:cNvGrpSpPr/>
          <p:nvPr/>
        </p:nvGrpSpPr>
        <p:grpSpPr>
          <a:xfrm>
            <a:off x="5521547" y="971301"/>
            <a:ext cx="660591" cy="688867"/>
            <a:chOff x="5830645" y="1267368"/>
            <a:chExt cx="530340" cy="553040"/>
          </a:xfrm>
        </p:grpSpPr>
        <p:sp>
          <p:nvSpPr>
            <p:cNvPr id="6672" name="Google Shape;6672;p11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3" name="Google Shape;6673;p115"/>
            <p:cNvGrpSpPr/>
            <p:nvPr/>
          </p:nvGrpSpPr>
          <p:grpSpPr>
            <a:xfrm>
              <a:off x="5830645" y="1267368"/>
              <a:ext cx="259743" cy="269909"/>
              <a:chOff x="5830645" y="1267368"/>
              <a:chExt cx="259743" cy="269909"/>
            </a:xfrm>
          </p:grpSpPr>
          <p:sp>
            <p:nvSpPr>
              <p:cNvPr id="6674" name="Google Shape;6674;p11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11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115"/>
            <p:cNvGrpSpPr/>
            <p:nvPr/>
          </p:nvGrpSpPr>
          <p:grpSpPr>
            <a:xfrm>
              <a:off x="6101293" y="1267368"/>
              <a:ext cx="259692" cy="269909"/>
              <a:chOff x="6101293" y="1267368"/>
              <a:chExt cx="259692" cy="269909"/>
            </a:xfrm>
          </p:grpSpPr>
          <p:sp>
            <p:nvSpPr>
              <p:cNvPr id="6677" name="Google Shape;6677;p11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11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115"/>
            <p:cNvGrpSpPr/>
            <p:nvPr/>
          </p:nvGrpSpPr>
          <p:grpSpPr>
            <a:xfrm>
              <a:off x="5830645" y="1550500"/>
              <a:ext cx="259692" cy="269909"/>
              <a:chOff x="5830645" y="1550500"/>
              <a:chExt cx="259692" cy="269909"/>
            </a:xfrm>
          </p:grpSpPr>
          <p:sp>
            <p:nvSpPr>
              <p:cNvPr id="6680" name="Google Shape;6680;p11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1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115"/>
            <p:cNvGrpSpPr/>
            <p:nvPr/>
          </p:nvGrpSpPr>
          <p:grpSpPr>
            <a:xfrm>
              <a:off x="6101293" y="1550500"/>
              <a:ext cx="259692" cy="269909"/>
              <a:chOff x="6101293" y="1550500"/>
              <a:chExt cx="259692" cy="269909"/>
            </a:xfrm>
          </p:grpSpPr>
          <p:sp>
            <p:nvSpPr>
              <p:cNvPr id="6683" name="Google Shape;6683;p11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1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85" name="Google Shape;6685;p115"/>
          <p:cNvGrpSpPr/>
          <p:nvPr/>
        </p:nvGrpSpPr>
        <p:grpSpPr>
          <a:xfrm>
            <a:off x="723700" y="1861760"/>
            <a:ext cx="697154" cy="679574"/>
            <a:chOff x="2679875" y="2361475"/>
            <a:chExt cx="780425" cy="760575"/>
          </a:xfrm>
        </p:grpSpPr>
        <p:sp>
          <p:nvSpPr>
            <p:cNvPr id="6686" name="Google Shape;6686;p11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1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11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11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1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11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115"/>
          <p:cNvGrpSpPr/>
          <p:nvPr/>
        </p:nvGrpSpPr>
        <p:grpSpPr>
          <a:xfrm>
            <a:off x="3122859" y="971352"/>
            <a:ext cx="735829" cy="684547"/>
            <a:chOff x="3351965" y="1148808"/>
            <a:chExt cx="750770" cy="698375"/>
          </a:xfrm>
        </p:grpSpPr>
        <p:grpSp>
          <p:nvGrpSpPr>
            <p:cNvPr id="6693" name="Google Shape;6693;p115"/>
            <p:cNvGrpSpPr/>
            <p:nvPr/>
          </p:nvGrpSpPr>
          <p:grpSpPr>
            <a:xfrm>
              <a:off x="3586796" y="1148808"/>
              <a:ext cx="294857" cy="286830"/>
              <a:chOff x="3750225" y="1774000"/>
              <a:chExt cx="149575" cy="145525"/>
            </a:xfrm>
          </p:grpSpPr>
          <p:sp>
            <p:nvSpPr>
              <p:cNvPr id="6694" name="Google Shape;6694;p11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11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115"/>
            <p:cNvGrpSpPr/>
            <p:nvPr/>
          </p:nvGrpSpPr>
          <p:grpSpPr>
            <a:xfrm>
              <a:off x="3779245" y="1375768"/>
              <a:ext cx="323490" cy="286978"/>
              <a:chOff x="3847850" y="1889150"/>
              <a:chExt cx="164100" cy="145600"/>
            </a:xfrm>
          </p:grpSpPr>
          <p:sp>
            <p:nvSpPr>
              <p:cNvPr id="6697" name="Google Shape;6697;p11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1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115"/>
            <p:cNvGrpSpPr/>
            <p:nvPr/>
          </p:nvGrpSpPr>
          <p:grpSpPr>
            <a:xfrm>
              <a:off x="3351965" y="1330435"/>
              <a:ext cx="295449" cy="285401"/>
              <a:chOff x="3631100" y="1866150"/>
              <a:chExt cx="149875" cy="144800"/>
            </a:xfrm>
          </p:grpSpPr>
          <p:sp>
            <p:nvSpPr>
              <p:cNvPr id="6700" name="Google Shape;6700;p11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1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115"/>
            <p:cNvGrpSpPr/>
            <p:nvPr/>
          </p:nvGrpSpPr>
          <p:grpSpPr>
            <a:xfrm>
              <a:off x="3548208" y="1560352"/>
              <a:ext cx="294808" cy="286830"/>
              <a:chOff x="3730650" y="1982800"/>
              <a:chExt cx="149550" cy="145525"/>
            </a:xfrm>
          </p:grpSpPr>
          <p:sp>
            <p:nvSpPr>
              <p:cNvPr id="6703" name="Google Shape;6703;p11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11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05" name="Google Shape;6705;p115"/>
          <p:cNvGrpSpPr/>
          <p:nvPr/>
        </p:nvGrpSpPr>
        <p:grpSpPr>
          <a:xfrm>
            <a:off x="7624512" y="971306"/>
            <a:ext cx="804565" cy="677795"/>
            <a:chOff x="7636443" y="1204988"/>
            <a:chExt cx="804565" cy="677795"/>
          </a:xfrm>
        </p:grpSpPr>
        <p:grpSp>
          <p:nvGrpSpPr>
            <p:cNvPr id="6706" name="Google Shape;6706;p115"/>
            <p:cNvGrpSpPr/>
            <p:nvPr/>
          </p:nvGrpSpPr>
          <p:grpSpPr>
            <a:xfrm>
              <a:off x="7636443" y="1509705"/>
              <a:ext cx="804565" cy="373078"/>
              <a:chOff x="7636443" y="1509705"/>
              <a:chExt cx="804565" cy="373078"/>
            </a:xfrm>
          </p:grpSpPr>
          <p:sp>
            <p:nvSpPr>
              <p:cNvPr id="6707" name="Google Shape;6707;p11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11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9" name="Google Shape;6709;p115"/>
            <p:cNvGrpSpPr/>
            <p:nvPr/>
          </p:nvGrpSpPr>
          <p:grpSpPr>
            <a:xfrm>
              <a:off x="7636443" y="1408133"/>
              <a:ext cx="804565" cy="373078"/>
              <a:chOff x="7636443" y="1408133"/>
              <a:chExt cx="804565" cy="373078"/>
            </a:xfrm>
          </p:grpSpPr>
          <p:sp>
            <p:nvSpPr>
              <p:cNvPr id="6710" name="Google Shape;6710;p11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1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115"/>
            <p:cNvGrpSpPr/>
            <p:nvPr/>
          </p:nvGrpSpPr>
          <p:grpSpPr>
            <a:xfrm>
              <a:off x="7636443" y="1306560"/>
              <a:ext cx="804565" cy="373078"/>
              <a:chOff x="7636443" y="1306560"/>
              <a:chExt cx="804565" cy="373078"/>
            </a:xfrm>
          </p:grpSpPr>
          <p:sp>
            <p:nvSpPr>
              <p:cNvPr id="6713" name="Google Shape;6713;p11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1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115"/>
            <p:cNvGrpSpPr/>
            <p:nvPr/>
          </p:nvGrpSpPr>
          <p:grpSpPr>
            <a:xfrm>
              <a:off x="7636443" y="1204988"/>
              <a:ext cx="804565" cy="373078"/>
              <a:chOff x="7636443" y="1204988"/>
              <a:chExt cx="804565" cy="373078"/>
            </a:xfrm>
          </p:grpSpPr>
          <p:sp>
            <p:nvSpPr>
              <p:cNvPr id="6716" name="Google Shape;6716;p11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1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18" name="Google Shape;6718;p115"/>
          <p:cNvGrpSpPr/>
          <p:nvPr/>
        </p:nvGrpSpPr>
        <p:grpSpPr>
          <a:xfrm>
            <a:off x="4963358" y="1878721"/>
            <a:ext cx="661339" cy="661188"/>
            <a:chOff x="3990000" y="975400"/>
            <a:chExt cx="3934200" cy="3933300"/>
          </a:xfrm>
        </p:grpSpPr>
        <p:sp>
          <p:nvSpPr>
            <p:cNvPr id="6719" name="Google Shape;6719;p11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1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1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1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115"/>
          <p:cNvGrpSpPr/>
          <p:nvPr/>
        </p:nvGrpSpPr>
        <p:grpSpPr>
          <a:xfrm>
            <a:off x="6607006" y="1857359"/>
            <a:ext cx="868881" cy="684241"/>
            <a:chOff x="6598259" y="2078634"/>
            <a:chExt cx="868881" cy="684241"/>
          </a:xfrm>
        </p:grpSpPr>
        <p:sp>
          <p:nvSpPr>
            <p:cNvPr id="6724" name="Google Shape;6724;p11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1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1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1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1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11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0" name="Google Shape;6730;p115"/>
            <p:cNvGrpSpPr/>
            <p:nvPr/>
          </p:nvGrpSpPr>
          <p:grpSpPr>
            <a:xfrm>
              <a:off x="6808175" y="2078634"/>
              <a:ext cx="452229" cy="684241"/>
              <a:chOff x="6808175" y="2078634"/>
              <a:chExt cx="452229" cy="684241"/>
            </a:xfrm>
          </p:grpSpPr>
          <p:sp>
            <p:nvSpPr>
              <p:cNvPr id="6731" name="Google Shape;6731;p11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1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1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1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1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1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7" name="Google Shape;6737;p115"/>
              <p:cNvGrpSpPr/>
              <p:nvPr/>
            </p:nvGrpSpPr>
            <p:grpSpPr>
              <a:xfrm>
                <a:off x="6821586" y="2078634"/>
                <a:ext cx="426871" cy="684241"/>
                <a:chOff x="6821586" y="2078634"/>
                <a:chExt cx="426871" cy="684241"/>
              </a:xfrm>
            </p:grpSpPr>
            <p:grpSp>
              <p:nvGrpSpPr>
                <p:cNvPr id="6738" name="Google Shape;6738;p115"/>
                <p:cNvGrpSpPr/>
                <p:nvPr/>
              </p:nvGrpSpPr>
              <p:grpSpPr>
                <a:xfrm>
                  <a:off x="6821586" y="2078634"/>
                  <a:ext cx="426871" cy="684241"/>
                  <a:chOff x="6821586" y="2078634"/>
                  <a:chExt cx="426871" cy="684241"/>
                </a:xfrm>
              </p:grpSpPr>
              <p:sp>
                <p:nvSpPr>
                  <p:cNvPr id="6739" name="Google Shape;6739;p11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11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11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1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1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1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1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1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1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1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1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1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11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11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1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1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1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1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1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8" name="Google Shape;6758;p11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1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1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1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11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11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764" name="Google Shape;6764;p115"/>
          <p:cNvGrpSpPr/>
          <p:nvPr/>
        </p:nvGrpSpPr>
        <p:grpSpPr>
          <a:xfrm>
            <a:off x="5780173" y="1862968"/>
            <a:ext cx="671358" cy="671358"/>
            <a:chOff x="6535625" y="760425"/>
            <a:chExt cx="1665900" cy="1665900"/>
          </a:xfrm>
        </p:grpSpPr>
        <p:sp>
          <p:nvSpPr>
            <p:cNvPr id="6765" name="Google Shape;6765;p115"/>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15"/>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15"/>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15"/>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115"/>
          <p:cNvGrpSpPr/>
          <p:nvPr/>
        </p:nvGrpSpPr>
        <p:grpSpPr>
          <a:xfrm>
            <a:off x="716989" y="3531368"/>
            <a:ext cx="1340789" cy="640830"/>
            <a:chOff x="238125" y="1151100"/>
            <a:chExt cx="7139450" cy="3412300"/>
          </a:xfrm>
        </p:grpSpPr>
        <p:sp>
          <p:nvSpPr>
            <p:cNvPr id="6770" name="Google Shape;6770;p11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1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1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11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1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1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1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1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1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1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1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1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115"/>
          <p:cNvGrpSpPr/>
          <p:nvPr/>
        </p:nvGrpSpPr>
        <p:grpSpPr>
          <a:xfrm>
            <a:off x="5584212" y="2734649"/>
            <a:ext cx="985357" cy="585764"/>
            <a:chOff x="5145061" y="2881789"/>
            <a:chExt cx="1107641" cy="658458"/>
          </a:xfrm>
        </p:grpSpPr>
        <p:grpSp>
          <p:nvGrpSpPr>
            <p:cNvPr id="6783" name="Google Shape;6783;p115"/>
            <p:cNvGrpSpPr/>
            <p:nvPr/>
          </p:nvGrpSpPr>
          <p:grpSpPr>
            <a:xfrm>
              <a:off x="5722989" y="3244587"/>
              <a:ext cx="529713" cy="295659"/>
              <a:chOff x="5722989" y="3244587"/>
              <a:chExt cx="529713" cy="295659"/>
            </a:xfrm>
          </p:grpSpPr>
          <p:sp>
            <p:nvSpPr>
              <p:cNvPr id="6784" name="Google Shape;6784;p11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85" name="Google Shape;6785;p11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86" name="Google Shape;6786;p115"/>
            <p:cNvGrpSpPr/>
            <p:nvPr/>
          </p:nvGrpSpPr>
          <p:grpSpPr>
            <a:xfrm>
              <a:off x="5145061" y="3244587"/>
              <a:ext cx="536807" cy="295659"/>
              <a:chOff x="5145061" y="3244587"/>
              <a:chExt cx="536807" cy="295659"/>
            </a:xfrm>
          </p:grpSpPr>
          <p:sp>
            <p:nvSpPr>
              <p:cNvPr id="6787" name="Google Shape;6787;p11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88" name="Google Shape;6788;p11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89" name="Google Shape;6789;p115"/>
            <p:cNvGrpSpPr/>
            <p:nvPr/>
          </p:nvGrpSpPr>
          <p:grpSpPr>
            <a:xfrm>
              <a:off x="5341327" y="2898245"/>
              <a:ext cx="532309" cy="614891"/>
              <a:chOff x="5341327" y="2898245"/>
              <a:chExt cx="532309" cy="614891"/>
            </a:xfrm>
          </p:grpSpPr>
          <p:sp>
            <p:nvSpPr>
              <p:cNvPr id="6790" name="Google Shape;6790;p11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1" name="Google Shape;6791;p11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792" name="Google Shape;6792;p115"/>
            <p:cNvGrpSpPr/>
            <p:nvPr/>
          </p:nvGrpSpPr>
          <p:grpSpPr>
            <a:xfrm>
              <a:off x="5532290" y="2881789"/>
              <a:ext cx="620516" cy="305456"/>
              <a:chOff x="5532290" y="2881789"/>
              <a:chExt cx="620516" cy="305456"/>
            </a:xfrm>
          </p:grpSpPr>
          <p:sp>
            <p:nvSpPr>
              <p:cNvPr id="6793" name="Google Shape;6793;p11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794" name="Google Shape;6794;p11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795" name="Google Shape;6795;p115"/>
          <p:cNvGrpSpPr/>
          <p:nvPr/>
        </p:nvGrpSpPr>
        <p:grpSpPr>
          <a:xfrm>
            <a:off x="8163135" y="3526707"/>
            <a:ext cx="269068" cy="645491"/>
            <a:chOff x="7026852" y="3311869"/>
            <a:chExt cx="434331" cy="1041954"/>
          </a:xfrm>
        </p:grpSpPr>
        <p:sp>
          <p:nvSpPr>
            <p:cNvPr id="6796" name="Google Shape;6796;p11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1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1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115"/>
          <p:cNvGrpSpPr/>
          <p:nvPr/>
        </p:nvGrpSpPr>
        <p:grpSpPr>
          <a:xfrm>
            <a:off x="6179716" y="3565945"/>
            <a:ext cx="293882" cy="293836"/>
            <a:chOff x="4873519" y="3311869"/>
            <a:chExt cx="499374" cy="499296"/>
          </a:xfrm>
        </p:grpSpPr>
        <p:sp>
          <p:nvSpPr>
            <p:cNvPr id="6800" name="Google Shape;6800;p11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1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115"/>
          <p:cNvGrpSpPr/>
          <p:nvPr/>
        </p:nvGrpSpPr>
        <p:grpSpPr>
          <a:xfrm>
            <a:off x="6179716" y="3878316"/>
            <a:ext cx="293882" cy="293882"/>
            <a:chOff x="4873519" y="3875839"/>
            <a:chExt cx="499374" cy="499374"/>
          </a:xfrm>
        </p:grpSpPr>
        <p:sp>
          <p:nvSpPr>
            <p:cNvPr id="6803" name="Google Shape;6803;p11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1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115"/>
          <p:cNvGrpSpPr/>
          <p:nvPr/>
        </p:nvGrpSpPr>
        <p:grpSpPr>
          <a:xfrm>
            <a:off x="2410244" y="1850269"/>
            <a:ext cx="698104" cy="698208"/>
            <a:chOff x="2565073" y="2075876"/>
            <a:chExt cx="672482" cy="672518"/>
          </a:xfrm>
        </p:grpSpPr>
        <p:sp>
          <p:nvSpPr>
            <p:cNvPr id="6806" name="Google Shape;6806;p11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11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1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1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1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1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115"/>
          <p:cNvGrpSpPr/>
          <p:nvPr/>
        </p:nvGrpSpPr>
        <p:grpSpPr>
          <a:xfrm>
            <a:off x="5633655" y="3534869"/>
            <a:ext cx="438354" cy="637329"/>
            <a:chOff x="1697726" y="3244179"/>
            <a:chExt cx="788124" cy="1146069"/>
          </a:xfrm>
        </p:grpSpPr>
        <p:sp>
          <p:nvSpPr>
            <p:cNvPr id="6813" name="Google Shape;6813;p11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1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5" name="Google Shape;6815;p115"/>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6" name="Google Shape;6816;p115"/>
          <p:cNvGrpSpPr/>
          <p:nvPr/>
        </p:nvGrpSpPr>
        <p:grpSpPr>
          <a:xfrm>
            <a:off x="7634869" y="1863232"/>
            <a:ext cx="799565" cy="670282"/>
            <a:chOff x="7617850" y="2063282"/>
            <a:chExt cx="799565" cy="670282"/>
          </a:xfrm>
        </p:grpSpPr>
        <p:cxnSp>
          <p:nvCxnSpPr>
            <p:cNvPr id="6817" name="Google Shape;6817;p11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18" name="Google Shape;6818;p11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19" name="Google Shape;6819;p11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0" name="Google Shape;6820;p11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821" name="Google Shape;6821;p11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822" name="Google Shape;6822;p11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823" name="Google Shape;6823;p115"/>
            <p:cNvGrpSpPr/>
            <p:nvPr/>
          </p:nvGrpSpPr>
          <p:grpSpPr>
            <a:xfrm>
              <a:off x="7734309" y="2063282"/>
              <a:ext cx="570957" cy="620095"/>
              <a:chOff x="7734309" y="2063282"/>
              <a:chExt cx="570957" cy="620095"/>
            </a:xfrm>
          </p:grpSpPr>
          <p:grpSp>
            <p:nvGrpSpPr>
              <p:cNvPr id="6824" name="Google Shape;6824;p115"/>
              <p:cNvGrpSpPr/>
              <p:nvPr/>
            </p:nvGrpSpPr>
            <p:grpSpPr>
              <a:xfrm>
                <a:off x="8031573" y="2063282"/>
                <a:ext cx="273693" cy="620095"/>
                <a:chOff x="8031573" y="2063282"/>
                <a:chExt cx="273693" cy="620095"/>
              </a:xfrm>
            </p:grpSpPr>
            <p:sp>
              <p:nvSpPr>
                <p:cNvPr id="6825" name="Google Shape;6825;p11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1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1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1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115"/>
              <p:cNvGrpSpPr/>
              <p:nvPr/>
            </p:nvGrpSpPr>
            <p:grpSpPr>
              <a:xfrm flipH="1">
                <a:off x="7734309" y="2063282"/>
                <a:ext cx="273693" cy="620095"/>
                <a:chOff x="8031573" y="2063282"/>
                <a:chExt cx="273693" cy="620095"/>
              </a:xfrm>
            </p:grpSpPr>
            <p:sp>
              <p:nvSpPr>
                <p:cNvPr id="6830" name="Google Shape;6830;p11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1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1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1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34" name="Google Shape;6834;p115"/>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15"/>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6" name="Google Shape;6836;p115"/>
          <p:cNvGrpSpPr/>
          <p:nvPr/>
        </p:nvGrpSpPr>
        <p:grpSpPr>
          <a:xfrm>
            <a:off x="7821475" y="2716715"/>
            <a:ext cx="602567" cy="601884"/>
            <a:chOff x="1186975" y="238125"/>
            <a:chExt cx="5244275" cy="5238325"/>
          </a:xfrm>
        </p:grpSpPr>
        <p:sp>
          <p:nvSpPr>
            <p:cNvPr id="6837" name="Google Shape;6837;p11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1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1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1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115"/>
          <p:cNvGrpSpPr/>
          <p:nvPr/>
        </p:nvGrpSpPr>
        <p:grpSpPr>
          <a:xfrm>
            <a:off x="3264213" y="1856199"/>
            <a:ext cx="651848" cy="687338"/>
            <a:chOff x="3400515" y="2056248"/>
            <a:chExt cx="698134" cy="735987"/>
          </a:xfrm>
        </p:grpSpPr>
        <p:grpSp>
          <p:nvGrpSpPr>
            <p:cNvPr id="6842" name="Google Shape;6842;p115"/>
            <p:cNvGrpSpPr/>
            <p:nvPr/>
          </p:nvGrpSpPr>
          <p:grpSpPr>
            <a:xfrm>
              <a:off x="3400515" y="2283913"/>
              <a:ext cx="312919" cy="219900"/>
              <a:chOff x="3400515" y="2283913"/>
              <a:chExt cx="312919" cy="219900"/>
            </a:xfrm>
          </p:grpSpPr>
          <p:sp>
            <p:nvSpPr>
              <p:cNvPr id="6843" name="Google Shape;6843;p11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44" name="Google Shape;6844;p11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845" name="Google Shape;6845;p115"/>
            <p:cNvGrpSpPr/>
            <p:nvPr/>
          </p:nvGrpSpPr>
          <p:grpSpPr>
            <a:xfrm>
              <a:off x="3547823" y="2461089"/>
              <a:ext cx="219900" cy="331146"/>
              <a:chOff x="3547823" y="2461089"/>
              <a:chExt cx="219900" cy="331146"/>
            </a:xfrm>
          </p:grpSpPr>
          <p:sp>
            <p:nvSpPr>
              <p:cNvPr id="6846" name="Google Shape;6846;p11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47" name="Google Shape;6847;p11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848" name="Google Shape;6848;p115"/>
            <p:cNvGrpSpPr/>
            <p:nvPr/>
          </p:nvGrpSpPr>
          <p:grpSpPr>
            <a:xfrm>
              <a:off x="3734138" y="2461089"/>
              <a:ext cx="219900" cy="331146"/>
              <a:chOff x="3734138" y="2461089"/>
              <a:chExt cx="219900" cy="331146"/>
            </a:xfrm>
          </p:grpSpPr>
          <p:sp>
            <p:nvSpPr>
              <p:cNvPr id="6849" name="Google Shape;6849;p11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0" name="Google Shape;6850;p11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851" name="Google Shape;6851;p115"/>
            <p:cNvGrpSpPr/>
            <p:nvPr/>
          </p:nvGrpSpPr>
          <p:grpSpPr>
            <a:xfrm>
              <a:off x="3787560" y="2281742"/>
              <a:ext cx="311089" cy="219900"/>
              <a:chOff x="3787560" y="2281742"/>
              <a:chExt cx="311089" cy="219900"/>
            </a:xfrm>
          </p:grpSpPr>
          <p:sp>
            <p:nvSpPr>
              <p:cNvPr id="6852" name="Google Shape;6852;p11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853" name="Google Shape;6853;p11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854" name="Google Shape;6854;p115"/>
            <p:cNvGrpSpPr/>
            <p:nvPr/>
          </p:nvGrpSpPr>
          <p:grpSpPr>
            <a:xfrm>
              <a:off x="3637290" y="2056248"/>
              <a:ext cx="219900" cy="330736"/>
              <a:chOff x="3637290" y="2056248"/>
              <a:chExt cx="219900" cy="330736"/>
            </a:xfrm>
          </p:grpSpPr>
          <p:sp>
            <p:nvSpPr>
              <p:cNvPr id="6855" name="Google Shape;6855;p11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856" name="Google Shape;6856;p11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857" name="Google Shape;6857;p115"/>
          <p:cNvGrpSpPr/>
          <p:nvPr/>
        </p:nvGrpSpPr>
        <p:grpSpPr>
          <a:xfrm>
            <a:off x="2555919" y="2726205"/>
            <a:ext cx="1268144" cy="592394"/>
            <a:chOff x="238125" y="1188750"/>
            <a:chExt cx="7140450" cy="3335550"/>
          </a:xfrm>
        </p:grpSpPr>
        <p:sp>
          <p:nvSpPr>
            <p:cNvPr id="6858" name="Google Shape;6858;p11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1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1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11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1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115"/>
          <p:cNvGrpSpPr/>
          <p:nvPr/>
        </p:nvGrpSpPr>
        <p:grpSpPr>
          <a:xfrm>
            <a:off x="6663819" y="2728360"/>
            <a:ext cx="1053944" cy="590147"/>
            <a:chOff x="238125" y="1335475"/>
            <a:chExt cx="5418735" cy="3034175"/>
          </a:xfrm>
        </p:grpSpPr>
        <p:sp>
          <p:nvSpPr>
            <p:cNvPr id="6864" name="Google Shape;6864;p11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11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1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115"/>
          <p:cNvGrpSpPr/>
          <p:nvPr/>
        </p:nvGrpSpPr>
        <p:grpSpPr>
          <a:xfrm>
            <a:off x="4094628" y="3533259"/>
            <a:ext cx="1268207" cy="638939"/>
            <a:chOff x="3967651" y="3645904"/>
            <a:chExt cx="1479304" cy="745292"/>
          </a:xfrm>
        </p:grpSpPr>
        <p:grpSp>
          <p:nvGrpSpPr>
            <p:cNvPr id="6868" name="Google Shape;6868;p115"/>
            <p:cNvGrpSpPr/>
            <p:nvPr/>
          </p:nvGrpSpPr>
          <p:grpSpPr>
            <a:xfrm>
              <a:off x="3967651" y="4009026"/>
              <a:ext cx="1479304" cy="382170"/>
              <a:chOff x="3967651" y="4009026"/>
              <a:chExt cx="1479304" cy="382170"/>
            </a:xfrm>
          </p:grpSpPr>
          <p:grpSp>
            <p:nvGrpSpPr>
              <p:cNvPr id="6869" name="Google Shape;6869;p115"/>
              <p:cNvGrpSpPr/>
              <p:nvPr/>
            </p:nvGrpSpPr>
            <p:grpSpPr>
              <a:xfrm>
                <a:off x="4892216" y="4195630"/>
                <a:ext cx="554739" cy="195566"/>
                <a:chOff x="3604375" y="4892160"/>
                <a:chExt cx="1651500" cy="582215"/>
              </a:xfrm>
            </p:grpSpPr>
            <p:sp>
              <p:nvSpPr>
                <p:cNvPr id="6870" name="Google Shape;6870;p11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1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115"/>
              <p:cNvGrpSpPr/>
              <p:nvPr/>
            </p:nvGrpSpPr>
            <p:grpSpPr>
              <a:xfrm>
                <a:off x="3967651" y="4146303"/>
                <a:ext cx="579402" cy="244893"/>
                <a:chOff x="851875" y="4745310"/>
                <a:chExt cx="1724925" cy="729065"/>
              </a:xfrm>
            </p:grpSpPr>
            <p:sp>
              <p:nvSpPr>
                <p:cNvPr id="6873" name="Google Shape;6873;p11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1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115"/>
              <p:cNvGrpSpPr/>
              <p:nvPr/>
            </p:nvGrpSpPr>
            <p:grpSpPr>
              <a:xfrm>
                <a:off x="4460753" y="4009026"/>
                <a:ext cx="493110" cy="382170"/>
                <a:chOff x="2319875" y="4336625"/>
                <a:chExt cx="1468025" cy="1137750"/>
              </a:xfrm>
            </p:grpSpPr>
            <p:sp>
              <p:nvSpPr>
                <p:cNvPr id="6876" name="Google Shape;6876;p11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1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8" name="Google Shape;6878;p115"/>
            <p:cNvGrpSpPr/>
            <p:nvPr/>
          </p:nvGrpSpPr>
          <p:grpSpPr>
            <a:xfrm>
              <a:off x="4479443" y="3645904"/>
              <a:ext cx="455965" cy="388789"/>
              <a:chOff x="2957425" y="238100"/>
              <a:chExt cx="1910200" cy="1628775"/>
            </a:xfrm>
          </p:grpSpPr>
          <p:sp>
            <p:nvSpPr>
              <p:cNvPr id="6879" name="Google Shape;6879;p11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1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1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1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11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1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1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1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1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11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89" name="Google Shape;6889;p115"/>
          <p:cNvGrpSpPr/>
          <p:nvPr/>
        </p:nvGrpSpPr>
        <p:grpSpPr>
          <a:xfrm>
            <a:off x="2480742" y="3534460"/>
            <a:ext cx="1243128" cy="637739"/>
            <a:chOff x="2496310" y="3693351"/>
            <a:chExt cx="1342906" cy="688926"/>
          </a:xfrm>
        </p:grpSpPr>
        <p:grpSp>
          <p:nvGrpSpPr>
            <p:cNvPr id="6890" name="Google Shape;6890;p115"/>
            <p:cNvGrpSpPr/>
            <p:nvPr/>
          </p:nvGrpSpPr>
          <p:grpSpPr>
            <a:xfrm>
              <a:off x="2496310" y="3693351"/>
              <a:ext cx="1342906" cy="688875"/>
              <a:chOff x="2496310" y="3693351"/>
              <a:chExt cx="1342906" cy="688875"/>
            </a:xfrm>
          </p:grpSpPr>
          <p:sp>
            <p:nvSpPr>
              <p:cNvPr id="6891" name="Google Shape;6891;p11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1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11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1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1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1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7" name="Google Shape;6897;p115"/>
              <p:cNvCxnSpPr>
                <a:stCxn id="689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898" name="Google Shape;6898;p115"/>
              <p:cNvCxnSpPr>
                <a:stCxn id="689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899" name="Google Shape;6899;p115"/>
              <p:cNvCxnSpPr>
                <a:stCxn id="689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0" name="Google Shape;6900;p115"/>
              <p:cNvCxnSpPr>
                <a:stCxn id="689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901" name="Google Shape;6901;p115"/>
              <p:cNvCxnSpPr>
                <a:stCxn id="689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902" name="Google Shape;6902;p115"/>
            <p:cNvGrpSpPr/>
            <p:nvPr/>
          </p:nvGrpSpPr>
          <p:grpSpPr>
            <a:xfrm>
              <a:off x="2675275" y="3930557"/>
              <a:ext cx="1003306" cy="451719"/>
              <a:chOff x="2675275" y="4174282"/>
              <a:chExt cx="1003306" cy="451719"/>
            </a:xfrm>
          </p:grpSpPr>
          <p:sp>
            <p:nvSpPr>
              <p:cNvPr id="6903" name="Google Shape;6903;p11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1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1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6" name="Google Shape;6906;p115"/>
          <p:cNvGrpSpPr/>
          <p:nvPr/>
        </p:nvGrpSpPr>
        <p:grpSpPr>
          <a:xfrm>
            <a:off x="1654412" y="971306"/>
            <a:ext cx="574511" cy="874709"/>
            <a:chOff x="1715404" y="1112080"/>
            <a:chExt cx="642270" cy="977984"/>
          </a:xfrm>
        </p:grpSpPr>
        <p:grpSp>
          <p:nvGrpSpPr>
            <p:cNvPr id="6907" name="Google Shape;6907;p115"/>
            <p:cNvGrpSpPr/>
            <p:nvPr/>
          </p:nvGrpSpPr>
          <p:grpSpPr>
            <a:xfrm>
              <a:off x="1715404" y="1112080"/>
              <a:ext cx="642270" cy="977984"/>
              <a:chOff x="1715404" y="1112080"/>
              <a:chExt cx="642270" cy="977984"/>
            </a:xfrm>
          </p:grpSpPr>
          <p:sp>
            <p:nvSpPr>
              <p:cNvPr id="6908" name="Google Shape;6908;p11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1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115"/>
            <p:cNvGrpSpPr/>
            <p:nvPr/>
          </p:nvGrpSpPr>
          <p:grpSpPr>
            <a:xfrm>
              <a:off x="1768927" y="1165603"/>
              <a:ext cx="535225" cy="851367"/>
              <a:chOff x="1768927" y="1165603"/>
              <a:chExt cx="535225" cy="851367"/>
            </a:xfrm>
          </p:grpSpPr>
          <p:sp>
            <p:nvSpPr>
              <p:cNvPr id="6911" name="Google Shape;6911;p11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1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115"/>
            <p:cNvGrpSpPr/>
            <p:nvPr/>
          </p:nvGrpSpPr>
          <p:grpSpPr>
            <a:xfrm>
              <a:off x="1822449" y="1219125"/>
              <a:ext cx="428180" cy="718859"/>
              <a:chOff x="1822449" y="1219125"/>
              <a:chExt cx="428180" cy="718859"/>
            </a:xfrm>
          </p:grpSpPr>
          <p:sp>
            <p:nvSpPr>
              <p:cNvPr id="6914" name="Google Shape;6914;p11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1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115"/>
            <p:cNvGrpSpPr/>
            <p:nvPr/>
          </p:nvGrpSpPr>
          <p:grpSpPr>
            <a:xfrm>
              <a:off x="1875972" y="1272648"/>
              <a:ext cx="321135" cy="586939"/>
              <a:chOff x="1875972" y="1272648"/>
              <a:chExt cx="321135" cy="586939"/>
            </a:xfrm>
          </p:grpSpPr>
          <p:sp>
            <p:nvSpPr>
              <p:cNvPr id="6917" name="Google Shape;6917;p11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1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9" name="Google Shape;6919;p115"/>
          <p:cNvGrpSpPr/>
          <p:nvPr/>
        </p:nvGrpSpPr>
        <p:grpSpPr>
          <a:xfrm>
            <a:off x="7761573" y="3528028"/>
            <a:ext cx="293855" cy="644170"/>
            <a:chOff x="241025" y="3151575"/>
            <a:chExt cx="293855" cy="644170"/>
          </a:xfrm>
        </p:grpSpPr>
        <p:sp>
          <p:nvSpPr>
            <p:cNvPr id="6920" name="Google Shape;6920;p11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1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15"/>
          <p:cNvGrpSpPr/>
          <p:nvPr/>
        </p:nvGrpSpPr>
        <p:grpSpPr>
          <a:xfrm>
            <a:off x="709557" y="2728028"/>
            <a:ext cx="1779649" cy="591620"/>
            <a:chOff x="246070" y="1983375"/>
            <a:chExt cx="1855347" cy="616849"/>
          </a:xfrm>
        </p:grpSpPr>
        <p:sp>
          <p:nvSpPr>
            <p:cNvPr id="6923" name="Google Shape;6923;p11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1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1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1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1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1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1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1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1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115"/>
          <p:cNvGrpSpPr/>
          <p:nvPr/>
        </p:nvGrpSpPr>
        <p:grpSpPr>
          <a:xfrm>
            <a:off x="2320424" y="971306"/>
            <a:ext cx="711055" cy="745993"/>
            <a:chOff x="2496269" y="1171698"/>
            <a:chExt cx="761953" cy="799392"/>
          </a:xfrm>
        </p:grpSpPr>
        <p:grpSp>
          <p:nvGrpSpPr>
            <p:cNvPr id="6933" name="Google Shape;6933;p115"/>
            <p:cNvGrpSpPr/>
            <p:nvPr/>
          </p:nvGrpSpPr>
          <p:grpSpPr>
            <a:xfrm>
              <a:off x="2496269" y="1171698"/>
              <a:ext cx="761953" cy="723022"/>
              <a:chOff x="2496269" y="1171698"/>
              <a:chExt cx="761953" cy="723022"/>
            </a:xfrm>
          </p:grpSpPr>
          <p:sp>
            <p:nvSpPr>
              <p:cNvPr id="6934" name="Google Shape;6934;p11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1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6" name="Google Shape;6936;p115"/>
              <p:cNvGrpSpPr/>
              <p:nvPr/>
            </p:nvGrpSpPr>
            <p:grpSpPr>
              <a:xfrm>
                <a:off x="2496269" y="1171698"/>
                <a:ext cx="761953" cy="723022"/>
                <a:chOff x="2496269" y="1120652"/>
                <a:chExt cx="761953" cy="723022"/>
              </a:xfrm>
            </p:grpSpPr>
            <p:grpSp>
              <p:nvGrpSpPr>
                <p:cNvPr id="6937" name="Google Shape;6937;p115"/>
                <p:cNvGrpSpPr/>
                <p:nvPr/>
              </p:nvGrpSpPr>
              <p:grpSpPr>
                <a:xfrm>
                  <a:off x="2496269" y="1120652"/>
                  <a:ext cx="761953" cy="723022"/>
                  <a:chOff x="2496269" y="1120652"/>
                  <a:chExt cx="761953" cy="723022"/>
                </a:xfrm>
              </p:grpSpPr>
              <p:grpSp>
                <p:nvGrpSpPr>
                  <p:cNvPr id="6938" name="Google Shape;6938;p115"/>
                  <p:cNvGrpSpPr/>
                  <p:nvPr/>
                </p:nvGrpSpPr>
                <p:grpSpPr>
                  <a:xfrm>
                    <a:off x="2496269" y="1304589"/>
                    <a:ext cx="407089" cy="305057"/>
                    <a:chOff x="2496269" y="1304589"/>
                    <a:chExt cx="407089" cy="305057"/>
                  </a:xfrm>
                </p:grpSpPr>
                <p:sp>
                  <p:nvSpPr>
                    <p:cNvPr id="6939" name="Google Shape;6939;p11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1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115"/>
                  <p:cNvGrpSpPr/>
                  <p:nvPr/>
                </p:nvGrpSpPr>
                <p:grpSpPr>
                  <a:xfrm>
                    <a:off x="2586468" y="1493376"/>
                    <a:ext cx="358850" cy="349656"/>
                    <a:chOff x="2586468" y="1493376"/>
                    <a:chExt cx="358850" cy="349656"/>
                  </a:xfrm>
                </p:grpSpPr>
                <p:sp>
                  <p:nvSpPr>
                    <p:cNvPr id="6942" name="Google Shape;6942;p11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1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115"/>
                  <p:cNvGrpSpPr/>
                  <p:nvPr/>
                </p:nvGrpSpPr>
                <p:grpSpPr>
                  <a:xfrm>
                    <a:off x="2807939" y="1494024"/>
                    <a:ext cx="358857" cy="349650"/>
                    <a:chOff x="2807939" y="1494024"/>
                    <a:chExt cx="358857" cy="349650"/>
                  </a:xfrm>
                </p:grpSpPr>
                <p:sp>
                  <p:nvSpPr>
                    <p:cNvPr id="6945" name="Google Shape;6945;p11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1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115"/>
                  <p:cNvGrpSpPr/>
                  <p:nvPr/>
                </p:nvGrpSpPr>
                <p:grpSpPr>
                  <a:xfrm>
                    <a:off x="2851133" y="1305635"/>
                    <a:ext cx="407089" cy="305057"/>
                    <a:chOff x="2851133" y="1305635"/>
                    <a:chExt cx="407089" cy="305057"/>
                  </a:xfrm>
                </p:grpSpPr>
                <p:sp>
                  <p:nvSpPr>
                    <p:cNvPr id="6948" name="Google Shape;6948;p11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1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115"/>
                  <p:cNvGrpSpPr/>
                  <p:nvPr/>
                </p:nvGrpSpPr>
                <p:grpSpPr>
                  <a:xfrm>
                    <a:off x="2727495" y="1120652"/>
                    <a:ext cx="300271" cy="396358"/>
                    <a:chOff x="2727495" y="1120652"/>
                    <a:chExt cx="300271" cy="396358"/>
                  </a:xfrm>
                </p:grpSpPr>
                <p:sp>
                  <p:nvSpPr>
                    <p:cNvPr id="6951" name="Google Shape;6951;p11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1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3" name="Google Shape;6953;p115"/>
                <p:cNvGrpSpPr/>
                <p:nvPr/>
              </p:nvGrpSpPr>
              <p:grpSpPr>
                <a:xfrm>
                  <a:off x="2722305" y="1350460"/>
                  <a:ext cx="308357" cy="308344"/>
                  <a:chOff x="2722305" y="1350460"/>
                  <a:chExt cx="308357" cy="308344"/>
                </a:xfrm>
              </p:grpSpPr>
              <p:sp>
                <p:nvSpPr>
                  <p:cNvPr id="6954" name="Google Shape;6954;p11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5" name="Google Shape;6955;p115"/>
                  <p:cNvGrpSpPr/>
                  <p:nvPr/>
                </p:nvGrpSpPr>
                <p:grpSpPr>
                  <a:xfrm>
                    <a:off x="2725064" y="1364529"/>
                    <a:ext cx="297954" cy="280182"/>
                    <a:chOff x="2725064" y="1364529"/>
                    <a:chExt cx="297954" cy="280182"/>
                  </a:xfrm>
                </p:grpSpPr>
                <p:sp>
                  <p:nvSpPr>
                    <p:cNvPr id="6956" name="Google Shape;6956;p11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1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1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1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1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961" name="Google Shape;6961;p11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1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1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1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1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115"/>
          <p:cNvGrpSpPr/>
          <p:nvPr/>
        </p:nvGrpSpPr>
        <p:grpSpPr>
          <a:xfrm>
            <a:off x="3909124" y="2727412"/>
            <a:ext cx="1569144" cy="591015"/>
            <a:chOff x="3820100" y="3023049"/>
            <a:chExt cx="1303926" cy="491162"/>
          </a:xfrm>
        </p:grpSpPr>
        <p:grpSp>
          <p:nvGrpSpPr>
            <p:cNvPr id="6967" name="Google Shape;6967;p115"/>
            <p:cNvGrpSpPr/>
            <p:nvPr/>
          </p:nvGrpSpPr>
          <p:grpSpPr>
            <a:xfrm>
              <a:off x="3820100" y="3023072"/>
              <a:ext cx="1303926" cy="491139"/>
              <a:chOff x="3820100" y="3023072"/>
              <a:chExt cx="1303926" cy="491139"/>
            </a:xfrm>
          </p:grpSpPr>
          <p:sp>
            <p:nvSpPr>
              <p:cNvPr id="6968" name="Google Shape;6968;p11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1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115"/>
            <p:cNvGrpSpPr/>
            <p:nvPr/>
          </p:nvGrpSpPr>
          <p:grpSpPr>
            <a:xfrm>
              <a:off x="4132439" y="3023645"/>
              <a:ext cx="393633" cy="177096"/>
              <a:chOff x="4132439" y="3023645"/>
              <a:chExt cx="393633" cy="177096"/>
            </a:xfrm>
          </p:grpSpPr>
          <p:sp>
            <p:nvSpPr>
              <p:cNvPr id="6971" name="Google Shape;6971;p11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1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115"/>
            <p:cNvGrpSpPr/>
            <p:nvPr/>
          </p:nvGrpSpPr>
          <p:grpSpPr>
            <a:xfrm>
              <a:off x="3921811" y="3023049"/>
              <a:ext cx="1002397" cy="388943"/>
              <a:chOff x="3921811" y="3023049"/>
              <a:chExt cx="1002397" cy="388943"/>
            </a:xfrm>
          </p:grpSpPr>
          <p:sp>
            <p:nvSpPr>
              <p:cNvPr id="6974" name="Google Shape;6974;p11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1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115"/>
            <p:cNvGrpSpPr/>
            <p:nvPr/>
          </p:nvGrpSpPr>
          <p:grpSpPr>
            <a:xfrm>
              <a:off x="4023645" y="3023049"/>
              <a:ext cx="683032" cy="286722"/>
              <a:chOff x="4023645" y="3023049"/>
              <a:chExt cx="683032" cy="286722"/>
            </a:xfrm>
          </p:grpSpPr>
          <p:sp>
            <p:nvSpPr>
              <p:cNvPr id="6977" name="Google Shape;6977;p11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11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9" name="Google Shape;6979;p115"/>
          <p:cNvGrpSpPr/>
          <p:nvPr/>
        </p:nvGrpSpPr>
        <p:grpSpPr>
          <a:xfrm>
            <a:off x="1541246" y="1854257"/>
            <a:ext cx="713522" cy="688025"/>
            <a:chOff x="1706078" y="2092648"/>
            <a:chExt cx="660913" cy="637296"/>
          </a:xfrm>
        </p:grpSpPr>
        <p:sp>
          <p:nvSpPr>
            <p:cNvPr id="6980" name="Google Shape;6980;p11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1" name="Google Shape;6981;p115"/>
            <p:cNvGrpSpPr/>
            <p:nvPr/>
          </p:nvGrpSpPr>
          <p:grpSpPr>
            <a:xfrm>
              <a:off x="1706078" y="2092648"/>
              <a:ext cx="660913" cy="575241"/>
              <a:chOff x="1706078" y="2092648"/>
              <a:chExt cx="660913" cy="575241"/>
            </a:xfrm>
          </p:grpSpPr>
          <p:sp>
            <p:nvSpPr>
              <p:cNvPr id="6982" name="Google Shape;6982;p11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1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1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5" name="Google Shape;6985;p115"/>
          <p:cNvGrpSpPr/>
          <p:nvPr/>
        </p:nvGrpSpPr>
        <p:grpSpPr>
          <a:xfrm>
            <a:off x="6303104" y="971806"/>
            <a:ext cx="1317459" cy="684168"/>
            <a:chOff x="238125" y="999450"/>
            <a:chExt cx="7140700" cy="3708225"/>
          </a:xfrm>
        </p:grpSpPr>
        <p:sp>
          <p:nvSpPr>
            <p:cNvPr id="6986" name="Google Shape;6986;p11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1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1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1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1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1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1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1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1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8" name="Shape 6998"/>
        <p:cNvGrpSpPr/>
        <p:nvPr/>
      </p:nvGrpSpPr>
      <p:grpSpPr>
        <a:xfrm>
          <a:off x="0" y="0"/>
          <a:ext cx="0" cy="0"/>
          <a:chOff x="0" y="0"/>
          <a:chExt cx="0" cy="0"/>
        </a:xfrm>
      </p:grpSpPr>
      <p:grpSp>
        <p:nvGrpSpPr>
          <p:cNvPr id="6999" name="Google Shape;6999;p116"/>
          <p:cNvGrpSpPr/>
          <p:nvPr/>
        </p:nvGrpSpPr>
        <p:grpSpPr>
          <a:xfrm>
            <a:off x="717025" y="967615"/>
            <a:ext cx="1636117" cy="1526144"/>
            <a:chOff x="729238" y="1179665"/>
            <a:chExt cx="1636117" cy="1526144"/>
          </a:xfrm>
        </p:grpSpPr>
        <p:grpSp>
          <p:nvGrpSpPr>
            <p:cNvPr id="7000" name="Google Shape;7000;p116"/>
            <p:cNvGrpSpPr/>
            <p:nvPr/>
          </p:nvGrpSpPr>
          <p:grpSpPr>
            <a:xfrm>
              <a:off x="729238" y="1179665"/>
              <a:ext cx="80700" cy="1526144"/>
              <a:chOff x="729238" y="1179665"/>
              <a:chExt cx="80700" cy="1526144"/>
            </a:xfrm>
          </p:grpSpPr>
          <p:sp>
            <p:nvSpPr>
              <p:cNvPr id="7001" name="Google Shape;7001;p11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1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1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1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1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1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1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1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1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1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116"/>
            <p:cNvGrpSpPr/>
            <p:nvPr/>
          </p:nvGrpSpPr>
          <p:grpSpPr>
            <a:xfrm>
              <a:off x="903098" y="1179665"/>
              <a:ext cx="80700" cy="1526144"/>
              <a:chOff x="903098" y="1179665"/>
              <a:chExt cx="80700" cy="1526144"/>
            </a:xfrm>
          </p:grpSpPr>
          <p:sp>
            <p:nvSpPr>
              <p:cNvPr id="7012" name="Google Shape;7012;p11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11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1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1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1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1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1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1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1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1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116"/>
            <p:cNvGrpSpPr/>
            <p:nvPr/>
          </p:nvGrpSpPr>
          <p:grpSpPr>
            <a:xfrm>
              <a:off x="1076958" y="1179665"/>
              <a:ext cx="80700" cy="1526144"/>
              <a:chOff x="1076958" y="1179665"/>
              <a:chExt cx="80700" cy="1526144"/>
            </a:xfrm>
          </p:grpSpPr>
          <p:sp>
            <p:nvSpPr>
              <p:cNvPr id="7023" name="Google Shape;7023;p11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11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1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1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1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11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1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1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1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1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16"/>
            <p:cNvGrpSpPr/>
            <p:nvPr/>
          </p:nvGrpSpPr>
          <p:grpSpPr>
            <a:xfrm>
              <a:off x="1247707" y="1179665"/>
              <a:ext cx="80700" cy="1526144"/>
              <a:chOff x="1247707" y="1179665"/>
              <a:chExt cx="80700" cy="1526144"/>
            </a:xfrm>
          </p:grpSpPr>
          <p:sp>
            <p:nvSpPr>
              <p:cNvPr id="7034" name="Google Shape;7034;p11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1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1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1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1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1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1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1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1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1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116"/>
            <p:cNvGrpSpPr/>
            <p:nvPr/>
          </p:nvGrpSpPr>
          <p:grpSpPr>
            <a:xfrm>
              <a:off x="1421567" y="1179665"/>
              <a:ext cx="80700" cy="1526144"/>
              <a:chOff x="1421567" y="1179665"/>
              <a:chExt cx="80700" cy="1526144"/>
            </a:xfrm>
          </p:grpSpPr>
          <p:sp>
            <p:nvSpPr>
              <p:cNvPr id="7045" name="Google Shape;7045;p11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1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11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1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1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1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1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11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11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1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116"/>
            <p:cNvGrpSpPr/>
            <p:nvPr/>
          </p:nvGrpSpPr>
          <p:grpSpPr>
            <a:xfrm>
              <a:off x="1592327" y="1179665"/>
              <a:ext cx="80700" cy="1526144"/>
              <a:chOff x="1592327" y="1179665"/>
              <a:chExt cx="80700" cy="1526144"/>
            </a:xfrm>
          </p:grpSpPr>
          <p:sp>
            <p:nvSpPr>
              <p:cNvPr id="7056" name="Google Shape;7056;p11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1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1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11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1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1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1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11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1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1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116"/>
            <p:cNvGrpSpPr/>
            <p:nvPr/>
          </p:nvGrpSpPr>
          <p:grpSpPr>
            <a:xfrm>
              <a:off x="1766187" y="1179665"/>
              <a:ext cx="80700" cy="1526144"/>
              <a:chOff x="1766187" y="1179665"/>
              <a:chExt cx="80700" cy="1526144"/>
            </a:xfrm>
          </p:grpSpPr>
          <p:sp>
            <p:nvSpPr>
              <p:cNvPr id="7067" name="Google Shape;7067;p11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1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1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1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1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1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1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1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1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1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116"/>
            <p:cNvGrpSpPr/>
            <p:nvPr/>
          </p:nvGrpSpPr>
          <p:grpSpPr>
            <a:xfrm>
              <a:off x="1936935" y="1179665"/>
              <a:ext cx="80700" cy="1526144"/>
              <a:chOff x="1936935" y="1179665"/>
              <a:chExt cx="80700" cy="1526144"/>
            </a:xfrm>
          </p:grpSpPr>
          <p:sp>
            <p:nvSpPr>
              <p:cNvPr id="7078" name="Google Shape;7078;p11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1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1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1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1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1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1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1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1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1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116"/>
            <p:cNvGrpSpPr/>
            <p:nvPr/>
          </p:nvGrpSpPr>
          <p:grpSpPr>
            <a:xfrm>
              <a:off x="2110795" y="1179665"/>
              <a:ext cx="80700" cy="1526144"/>
              <a:chOff x="2110795" y="1179665"/>
              <a:chExt cx="80700" cy="1526144"/>
            </a:xfrm>
          </p:grpSpPr>
          <p:sp>
            <p:nvSpPr>
              <p:cNvPr id="7089" name="Google Shape;7089;p11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1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1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11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1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1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1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11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1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1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16"/>
            <p:cNvGrpSpPr/>
            <p:nvPr/>
          </p:nvGrpSpPr>
          <p:grpSpPr>
            <a:xfrm>
              <a:off x="2284655" y="1179665"/>
              <a:ext cx="80700" cy="1526144"/>
              <a:chOff x="2284655" y="1179665"/>
              <a:chExt cx="80700" cy="1526144"/>
            </a:xfrm>
          </p:grpSpPr>
          <p:sp>
            <p:nvSpPr>
              <p:cNvPr id="7100" name="Google Shape;7100;p11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1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1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11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1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11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1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1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1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1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0" name="Google Shape;7110;p116"/>
          <p:cNvGrpSpPr/>
          <p:nvPr/>
        </p:nvGrpSpPr>
        <p:grpSpPr>
          <a:xfrm>
            <a:off x="2611692" y="986753"/>
            <a:ext cx="1364248" cy="1102133"/>
            <a:chOff x="2623904" y="1198803"/>
            <a:chExt cx="1364248" cy="1102133"/>
          </a:xfrm>
        </p:grpSpPr>
        <p:grpSp>
          <p:nvGrpSpPr>
            <p:cNvPr id="7111" name="Google Shape;7111;p116"/>
            <p:cNvGrpSpPr/>
            <p:nvPr/>
          </p:nvGrpSpPr>
          <p:grpSpPr>
            <a:xfrm>
              <a:off x="2623907" y="1198803"/>
              <a:ext cx="1364245" cy="273000"/>
              <a:chOff x="2623907" y="1198803"/>
              <a:chExt cx="1364245" cy="273000"/>
            </a:xfrm>
          </p:grpSpPr>
          <p:sp>
            <p:nvSpPr>
              <p:cNvPr id="7112" name="Google Shape;7112;p11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1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1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1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1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116"/>
            <p:cNvGrpSpPr/>
            <p:nvPr/>
          </p:nvGrpSpPr>
          <p:grpSpPr>
            <a:xfrm>
              <a:off x="2623904" y="1476964"/>
              <a:ext cx="1364245" cy="273000"/>
              <a:chOff x="2623904" y="1476964"/>
              <a:chExt cx="1364245" cy="273000"/>
            </a:xfrm>
          </p:grpSpPr>
          <p:sp>
            <p:nvSpPr>
              <p:cNvPr id="7118" name="Google Shape;7118;p11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1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1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1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11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116"/>
            <p:cNvGrpSpPr/>
            <p:nvPr/>
          </p:nvGrpSpPr>
          <p:grpSpPr>
            <a:xfrm>
              <a:off x="2623907" y="1749775"/>
              <a:ext cx="1364245" cy="273000"/>
              <a:chOff x="2623907" y="1749775"/>
              <a:chExt cx="1364245" cy="273000"/>
            </a:xfrm>
          </p:grpSpPr>
          <p:sp>
            <p:nvSpPr>
              <p:cNvPr id="7124" name="Google Shape;7124;p11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1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1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1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1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116"/>
            <p:cNvGrpSpPr/>
            <p:nvPr/>
          </p:nvGrpSpPr>
          <p:grpSpPr>
            <a:xfrm>
              <a:off x="2623904" y="2027936"/>
              <a:ext cx="1364245" cy="273000"/>
              <a:chOff x="2623904" y="2027936"/>
              <a:chExt cx="1364245" cy="273000"/>
            </a:xfrm>
          </p:grpSpPr>
          <p:sp>
            <p:nvSpPr>
              <p:cNvPr id="7130" name="Google Shape;7130;p11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1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1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1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1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35" name="Google Shape;7135;p116"/>
          <p:cNvGrpSpPr/>
          <p:nvPr/>
        </p:nvGrpSpPr>
        <p:grpSpPr>
          <a:xfrm>
            <a:off x="2601153" y="2445826"/>
            <a:ext cx="1387541" cy="159124"/>
            <a:chOff x="3200660" y="2180272"/>
            <a:chExt cx="2563824" cy="378237"/>
          </a:xfrm>
        </p:grpSpPr>
        <p:sp>
          <p:nvSpPr>
            <p:cNvPr id="7136" name="Google Shape;7136;p11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1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1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1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1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11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1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1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1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1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1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1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1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1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1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1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1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1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116"/>
          <p:cNvGrpSpPr/>
          <p:nvPr/>
        </p:nvGrpSpPr>
        <p:grpSpPr>
          <a:xfrm>
            <a:off x="2597677" y="2723590"/>
            <a:ext cx="1390502" cy="159625"/>
            <a:chOff x="3530150" y="2790075"/>
            <a:chExt cx="1962600" cy="225300"/>
          </a:xfrm>
        </p:grpSpPr>
        <p:sp>
          <p:nvSpPr>
            <p:cNvPr id="7155" name="Google Shape;7155;p11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1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116"/>
          <p:cNvGrpSpPr/>
          <p:nvPr/>
        </p:nvGrpSpPr>
        <p:grpSpPr>
          <a:xfrm>
            <a:off x="2597735" y="3001855"/>
            <a:ext cx="1411629" cy="154175"/>
            <a:chOff x="3558802" y="4011244"/>
            <a:chExt cx="1866000" cy="111600"/>
          </a:xfrm>
        </p:grpSpPr>
        <p:sp>
          <p:nvSpPr>
            <p:cNvPr id="7158" name="Google Shape;7158;p11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1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116"/>
          <p:cNvGrpSpPr/>
          <p:nvPr/>
        </p:nvGrpSpPr>
        <p:grpSpPr>
          <a:xfrm>
            <a:off x="2598023" y="2207425"/>
            <a:ext cx="1383503" cy="119761"/>
            <a:chOff x="3465975" y="2270258"/>
            <a:chExt cx="1986364" cy="171947"/>
          </a:xfrm>
        </p:grpSpPr>
        <p:sp>
          <p:nvSpPr>
            <p:cNvPr id="7161" name="Google Shape;7161;p11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1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1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1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1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1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1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11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116"/>
          <p:cNvGrpSpPr/>
          <p:nvPr/>
        </p:nvGrpSpPr>
        <p:grpSpPr>
          <a:xfrm>
            <a:off x="2609030" y="3571198"/>
            <a:ext cx="1369531" cy="195460"/>
            <a:chOff x="723300" y="4253549"/>
            <a:chExt cx="2276482" cy="324900"/>
          </a:xfrm>
        </p:grpSpPr>
        <p:sp>
          <p:nvSpPr>
            <p:cNvPr id="7170" name="Google Shape;7170;p11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1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1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1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1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116"/>
          <p:cNvGrpSpPr/>
          <p:nvPr/>
        </p:nvGrpSpPr>
        <p:grpSpPr>
          <a:xfrm>
            <a:off x="2598591" y="3272439"/>
            <a:ext cx="1389066" cy="180119"/>
            <a:chOff x="705948" y="3788465"/>
            <a:chExt cx="2308953" cy="299400"/>
          </a:xfrm>
        </p:grpSpPr>
        <p:sp>
          <p:nvSpPr>
            <p:cNvPr id="7176" name="Google Shape;7176;p11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1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1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1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1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116"/>
          <p:cNvGrpSpPr/>
          <p:nvPr/>
        </p:nvGrpSpPr>
        <p:grpSpPr>
          <a:xfrm>
            <a:off x="4195581" y="1876393"/>
            <a:ext cx="1433821" cy="191501"/>
            <a:chOff x="4273350" y="2088443"/>
            <a:chExt cx="1433821" cy="191501"/>
          </a:xfrm>
        </p:grpSpPr>
        <p:grpSp>
          <p:nvGrpSpPr>
            <p:cNvPr id="7182" name="Google Shape;7182;p116"/>
            <p:cNvGrpSpPr/>
            <p:nvPr/>
          </p:nvGrpSpPr>
          <p:grpSpPr>
            <a:xfrm>
              <a:off x="4273350" y="2088443"/>
              <a:ext cx="1433821" cy="0"/>
              <a:chOff x="5224975" y="2962250"/>
              <a:chExt cx="1544400" cy="0"/>
            </a:xfrm>
          </p:grpSpPr>
          <p:cxnSp>
            <p:nvCxnSpPr>
              <p:cNvPr id="7183" name="Google Shape;7183;p11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84" name="Google Shape;7184;p11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185" name="Google Shape;7185;p116"/>
            <p:cNvGrpSpPr/>
            <p:nvPr/>
          </p:nvGrpSpPr>
          <p:grpSpPr>
            <a:xfrm>
              <a:off x="4273350" y="2279944"/>
              <a:ext cx="1433821" cy="0"/>
              <a:chOff x="5224975" y="2962250"/>
              <a:chExt cx="1544400" cy="0"/>
            </a:xfrm>
          </p:grpSpPr>
          <p:cxnSp>
            <p:nvCxnSpPr>
              <p:cNvPr id="7186" name="Google Shape;7186;p11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187" name="Google Shape;7187;p11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188" name="Google Shape;7188;p116"/>
          <p:cNvGrpSpPr/>
          <p:nvPr/>
        </p:nvGrpSpPr>
        <p:grpSpPr>
          <a:xfrm>
            <a:off x="2646528" y="3885297"/>
            <a:ext cx="1304609" cy="294074"/>
            <a:chOff x="2658741" y="4097347"/>
            <a:chExt cx="1304609" cy="294074"/>
          </a:xfrm>
        </p:grpSpPr>
        <p:grpSp>
          <p:nvGrpSpPr>
            <p:cNvPr id="7189" name="Google Shape;7189;p116"/>
            <p:cNvGrpSpPr/>
            <p:nvPr/>
          </p:nvGrpSpPr>
          <p:grpSpPr>
            <a:xfrm>
              <a:off x="2658741" y="4097347"/>
              <a:ext cx="118572" cy="294074"/>
              <a:chOff x="3343310" y="4475555"/>
              <a:chExt cx="127717" cy="316753"/>
            </a:xfrm>
          </p:grpSpPr>
          <p:sp>
            <p:nvSpPr>
              <p:cNvPr id="7190" name="Google Shape;7190;p11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1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116"/>
            <p:cNvGrpSpPr/>
            <p:nvPr/>
          </p:nvGrpSpPr>
          <p:grpSpPr>
            <a:xfrm>
              <a:off x="3815519" y="4098388"/>
              <a:ext cx="147831" cy="291991"/>
              <a:chOff x="3527539" y="4476677"/>
              <a:chExt cx="159232" cy="314510"/>
            </a:xfrm>
          </p:grpSpPr>
          <p:sp>
            <p:nvSpPr>
              <p:cNvPr id="7193" name="Google Shape;7193;p11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1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16"/>
            <p:cNvGrpSpPr/>
            <p:nvPr/>
          </p:nvGrpSpPr>
          <p:grpSpPr>
            <a:xfrm>
              <a:off x="3511696" y="4098388"/>
              <a:ext cx="147831" cy="291991"/>
              <a:chOff x="3527539" y="4476677"/>
              <a:chExt cx="159232" cy="314510"/>
            </a:xfrm>
          </p:grpSpPr>
          <p:sp>
            <p:nvSpPr>
              <p:cNvPr id="7196" name="Google Shape;7196;p11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1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116"/>
            <p:cNvGrpSpPr/>
            <p:nvPr/>
          </p:nvGrpSpPr>
          <p:grpSpPr>
            <a:xfrm>
              <a:off x="3207874" y="4098388"/>
              <a:ext cx="147831" cy="291991"/>
              <a:chOff x="3527539" y="4476677"/>
              <a:chExt cx="159232" cy="314510"/>
            </a:xfrm>
          </p:grpSpPr>
          <p:sp>
            <p:nvSpPr>
              <p:cNvPr id="7199" name="Google Shape;7199;p11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1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116"/>
            <p:cNvGrpSpPr/>
            <p:nvPr/>
          </p:nvGrpSpPr>
          <p:grpSpPr>
            <a:xfrm>
              <a:off x="2933305" y="4097347"/>
              <a:ext cx="118572" cy="294074"/>
              <a:chOff x="3343310" y="4475555"/>
              <a:chExt cx="127717" cy="316753"/>
            </a:xfrm>
          </p:grpSpPr>
          <p:sp>
            <p:nvSpPr>
              <p:cNvPr id="7202" name="Google Shape;7202;p11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1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4" name="Google Shape;7204;p116"/>
          <p:cNvGrpSpPr/>
          <p:nvPr/>
        </p:nvGrpSpPr>
        <p:grpSpPr>
          <a:xfrm>
            <a:off x="4197136" y="963991"/>
            <a:ext cx="1430711" cy="751237"/>
            <a:chOff x="5159450" y="1919950"/>
            <a:chExt cx="1541050" cy="862500"/>
          </a:xfrm>
        </p:grpSpPr>
        <p:sp>
          <p:nvSpPr>
            <p:cNvPr id="7205" name="Google Shape;7205;p11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206" name="Google Shape;7206;p116"/>
            <p:cNvGrpSpPr/>
            <p:nvPr/>
          </p:nvGrpSpPr>
          <p:grpSpPr>
            <a:xfrm>
              <a:off x="5159450" y="1919950"/>
              <a:ext cx="1541050" cy="862500"/>
              <a:chOff x="5159450" y="1919950"/>
              <a:chExt cx="1541050" cy="862500"/>
            </a:xfrm>
          </p:grpSpPr>
          <p:cxnSp>
            <p:nvCxnSpPr>
              <p:cNvPr id="7207" name="Google Shape;7207;p11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208" name="Google Shape;7208;p11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209" name="Google Shape;7209;p116"/>
          <p:cNvGrpSpPr/>
          <p:nvPr/>
        </p:nvGrpSpPr>
        <p:grpSpPr>
          <a:xfrm>
            <a:off x="4245274" y="2227761"/>
            <a:ext cx="1334436" cy="967914"/>
            <a:chOff x="4294923" y="2439811"/>
            <a:chExt cx="1334436" cy="967914"/>
          </a:xfrm>
        </p:grpSpPr>
        <p:grpSp>
          <p:nvGrpSpPr>
            <p:cNvPr id="7210" name="Google Shape;7210;p116"/>
            <p:cNvGrpSpPr/>
            <p:nvPr/>
          </p:nvGrpSpPr>
          <p:grpSpPr>
            <a:xfrm>
              <a:off x="4960455" y="2469658"/>
              <a:ext cx="668904" cy="885524"/>
              <a:chOff x="4960455" y="2469658"/>
              <a:chExt cx="668904" cy="885524"/>
            </a:xfrm>
          </p:grpSpPr>
          <p:sp>
            <p:nvSpPr>
              <p:cNvPr id="7211" name="Google Shape;7211;p11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1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1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1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1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1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116"/>
            <p:cNvGrpSpPr/>
            <p:nvPr/>
          </p:nvGrpSpPr>
          <p:grpSpPr>
            <a:xfrm>
              <a:off x="4294923" y="2469658"/>
              <a:ext cx="668951" cy="885524"/>
              <a:chOff x="4294923" y="2469658"/>
              <a:chExt cx="668951" cy="885524"/>
            </a:xfrm>
          </p:grpSpPr>
          <p:sp>
            <p:nvSpPr>
              <p:cNvPr id="7218" name="Google Shape;7218;p11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1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1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1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1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1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4" name="Google Shape;7224;p11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116"/>
          <p:cNvGrpSpPr/>
          <p:nvPr/>
        </p:nvGrpSpPr>
        <p:grpSpPr>
          <a:xfrm>
            <a:off x="4231477" y="3282206"/>
            <a:ext cx="1430949" cy="897289"/>
            <a:chOff x="4351371" y="3547942"/>
            <a:chExt cx="1345130" cy="843475"/>
          </a:xfrm>
        </p:grpSpPr>
        <p:grpSp>
          <p:nvGrpSpPr>
            <p:cNvPr id="7226" name="Google Shape;7226;p116"/>
            <p:cNvGrpSpPr/>
            <p:nvPr/>
          </p:nvGrpSpPr>
          <p:grpSpPr>
            <a:xfrm>
              <a:off x="4351371" y="4209917"/>
              <a:ext cx="1345130" cy="181500"/>
              <a:chOff x="4351371" y="4209917"/>
              <a:chExt cx="1345130" cy="181500"/>
            </a:xfrm>
          </p:grpSpPr>
          <p:sp>
            <p:nvSpPr>
              <p:cNvPr id="7227" name="Google Shape;7227;p11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8" name="Google Shape;7228;p11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229" name="Google Shape;7229;p116"/>
            <p:cNvGrpSpPr/>
            <p:nvPr/>
          </p:nvGrpSpPr>
          <p:grpSpPr>
            <a:xfrm>
              <a:off x="4403010" y="3985221"/>
              <a:ext cx="1109518" cy="181500"/>
              <a:chOff x="4403010" y="3985221"/>
              <a:chExt cx="1109518" cy="181500"/>
            </a:xfrm>
          </p:grpSpPr>
          <p:sp>
            <p:nvSpPr>
              <p:cNvPr id="7230" name="Google Shape;7230;p11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1" name="Google Shape;7231;p11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232" name="Google Shape;7232;p116"/>
            <p:cNvGrpSpPr/>
            <p:nvPr/>
          </p:nvGrpSpPr>
          <p:grpSpPr>
            <a:xfrm>
              <a:off x="4618704" y="3766582"/>
              <a:ext cx="807858" cy="181500"/>
              <a:chOff x="4618704" y="3766582"/>
              <a:chExt cx="807858" cy="181500"/>
            </a:xfrm>
          </p:grpSpPr>
          <p:sp>
            <p:nvSpPr>
              <p:cNvPr id="7233" name="Google Shape;7233;p11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4" name="Google Shape;7234;p11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235" name="Google Shape;7235;p116"/>
            <p:cNvGrpSpPr/>
            <p:nvPr/>
          </p:nvGrpSpPr>
          <p:grpSpPr>
            <a:xfrm>
              <a:off x="4735238" y="3547942"/>
              <a:ext cx="462839" cy="181500"/>
              <a:chOff x="4735238" y="3547942"/>
              <a:chExt cx="462839" cy="181500"/>
            </a:xfrm>
          </p:grpSpPr>
          <p:sp>
            <p:nvSpPr>
              <p:cNvPr id="7236" name="Google Shape;7236;p11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7" name="Google Shape;7237;p11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238" name="Google Shape;7238;p116"/>
          <p:cNvGrpSpPr/>
          <p:nvPr/>
        </p:nvGrpSpPr>
        <p:grpSpPr>
          <a:xfrm>
            <a:off x="7407835" y="2217530"/>
            <a:ext cx="1020955" cy="928853"/>
            <a:chOff x="926675" y="238125"/>
            <a:chExt cx="5755100" cy="5232975"/>
          </a:xfrm>
        </p:grpSpPr>
        <p:sp>
          <p:nvSpPr>
            <p:cNvPr id="7239" name="Google Shape;7239;p11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1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1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1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116"/>
          <p:cNvGrpSpPr/>
          <p:nvPr/>
        </p:nvGrpSpPr>
        <p:grpSpPr>
          <a:xfrm>
            <a:off x="715208" y="2616265"/>
            <a:ext cx="1695374" cy="1560837"/>
            <a:chOff x="727421" y="2828315"/>
            <a:chExt cx="1695374" cy="1560837"/>
          </a:xfrm>
        </p:grpSpPr>
        <p:grpSp>
          <p:nvGrpSpPr>
            <p:cNvPr id="7244" name="Google Shape;7244;p116"/>
            <p:cNvGrpSpPr/>
            <p:nvPr/>
          </p:nvGrpSpPr>
          <p:grpSpPr>
            <a:xfrm>
              <a:off x="727421" y="2828315"/>
              <a:ext cx="1695374" cy="1560837"/>
              <a:chOff x="734799" y="2782450"/>
              <a:chExt cx="1571100" cy="1577400"/>
            </a:xfrm>
          </p:grpSpPr>
          <p:cxnSp>
            <p:nvCxnSpPr>
              <p:cNvPr id="7245" name="Google Shape;7245;p11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246" name="Google Shape;7246;p11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247" name="Google Shape;7247;p116"/>
            <p:cNvGrpSpPr/>
            <p:nvPr/>
          </p:nvGrpSpPr>
          <p:grpSpPr>
            <a:xfrm>
              <a:off x="819108" y="2882501"/>
              <a:ext cx="1556791" cy="1426186"/>
              <a:chOff x="819108" y="2882501"/>
              <a:chExt cx="1556791" cy="1426186"/>
            </a:xfrm>
          </p:grpSpPr>
          <p:grpSp>
            <p:nvGrpSpPr>
              <p:cNvPr id="7248" name="Google Shape;7248;p116"/>
              <p:cNvGrpSpPr/>
              <p:nvPr/>
            </p:nvGrpSpPr>
            <p:grpSpPr>
              <a:xfrm>
                <a:off x="819108" y="2882501"/>
                <a:ext cx="103104" cy="1426186"/>
                <a:chOff x="4674013" y="3100904"/>
                <a:chExt cx="122758" cy="1698043"/>
              </a:xfrm>
            </p:grpSpPr>
            <p:sp>
              <p:nvSpPr>
                <p:cNvPr id="7249" name="Google Shape;7249;p11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1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1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1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1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1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1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116"/>
              <p:cNvGrpSpPr/>
              <p:nvPr/>
            </p:nvGrpSpPr>
            <p:grpSpPr>
              <a:xfrm>
                <a:off x="1062475" y="2882501"/>
                <a:ext cx="103104" cy="1426186"/>
                <a:chOff x="4940438" y="3100904"/>
                <a:chExt cx="122758" cy="1698043"/>
              </a:xfrm>
            </p:grpSpPr>
            <p:sp>
              <p:nvSpPr>
                <p:cNvPr id="7257" name="Google Shape;7257;p11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1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1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11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1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1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1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116"/>
              <p:cNvGrpSpPr/>
              <p:nvPr/>
            </p:nvGrpSpPr>
            <p:grpSpPr>
              <a:xfrm>
                <a:off x="1299324" y="2882501"/>
                <a:ext cx="103104" cy="1426186"/>
                <a:chOff x="5206863" y="3100904"/>
                <a:chExt cx="122758" cy="1698043"/>
              </a:xfrm>
            </p:grpSpPr>
            <p:sp>
              <p:nvSpPr>
                <p:cNvPr id="7265" name="Google Shape;7265;p11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1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1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1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1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1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1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116"/>
              <p:cNvGrpSpPr/>
              <p:nvPr/>
            </p:nvGrpSpPr>
            <p:grpSpPr>
              <a:xfrm>
                <a:off x="1786057" y="2882501"/>
                <a:ext cx="103104" cy="1426186"/>
                <a:chOff x="6006138" y="3143629"/>
                <a:chExt cx="122758" cy="1698043"/>
              </a:xfrm>
            </p:grpSpPr>
            <p:sp>
              <p:nvSpPr>
                <p:cNvPr id="7273" name="Google Shape;7273;p11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1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1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1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1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1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1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116"/>
              <p:cNvGrpSpPr/>
              <p:nvPr/>
            </p:nvGrpSpPr>
            <p:grpSpPr>
              <a:xfrm>
                <a:off x="2029422" y="2882501"/>
                <a:ext cx="103104" cy="1426186"/>
                <a:chOff x="6805413" y="3100904"/>
                <a:chExt cx="122758" cy="1698043"/>
              </a:xfrm>
            </p:grpSpPr>
            <p:sp>
              <p:nvSpPr>
                <p:cNvPr id="7281" name="Google Shape;7281;p11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1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1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1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1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1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1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116"/>
              <p:cNvGrpSpPr/>
              <p:nvPr/>
            </p:nvGrpSpPr>
            <p:grpSpPr>
              <a:xfrm>
                <a:off x="2272795" y="2882501"/>
                <a:ext cx="103104" cy="1426186"/>
                <a:chOff x="5206863" y="3100904"/>
                <a:chExt cx="122758" cy="1698043"/>
              </a:xfrm>
            </p:grpSpPr>
            <p:sp>
              <p:nvSpPr>
                <p:cNvPr id="7289" name="Google Shape;7289;p11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1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1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1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1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1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1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16"/>
              <p:cNvGrpSpPr/>
              <p:nvPr/>
            </p:nvGrpSpPr>
            <p:grpSpPr>
              <a:xfrm>
                <a:off x="1542694" y="2882501"/>
                <a:ext cx="103104" cy="1426186"/>
                <a:chOff x="6006138" y="3143629"/>
                <a:chExt cx="122758" cy="1698043"/>
              </a:xfrm>
            </p:grpSpPr>
            <p:sp>
              <p:nvSpPr>
                <p:cNvPr id="7297" name="Google Shape;7297;p11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1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1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11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1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1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1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04" name="Google Shape;7304;p116"/>
          <p:cNvGrpSpPr/>
          <p:nvPr/>
        </p:nvGrpSpPr>
        <p:grpSpPr>
          <a:xfrm>
            <a:off x="5671259" y="3305987"/>
            <a:ext cx="2749952" cy="870677"/>
            <a:chOff x="238125" y="1725700"/>
            <a:chExt cx="7139025" cy="2260325"/>
          </a:xfrm>
        </p:grpSpPr>
        <p:sp>
          <p:nvSpPr>
            <p:cNvPr id="7305" name="Google Shape;7305;p11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1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1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1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1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1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11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1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1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1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16"/>
          <p:cNvGrpSpPr/>
          <p:nvPr/>
        </p:nvGrpSpPr>
        <p:grpSpPr>
          <a:xfrm>
            <a:off x="5941423" y="2247733"/>
            <a:ext cx="1105452" cy="916747"/>
            <a:chOff x="5249100" y="1210600"/>
            <a:chExt cx="3502700" cy="2904775"/>
          </a:xfrm>
        </p:grpSpPr>
        <p:sp>
          <p:nvSpPr>
            <p:cNvPr id="7316" name="Google Shape;7316;p11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1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1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1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20" name="Google Shape;7320;p11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321" name="Google Shape;7321;p11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322" name="Google Shape;7322;p11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323" name="Google Shape;7323;p11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324" name="Google Shape;7324;p11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116"/>
          <p:cNvGrpSpPr/>
          <p:nvPr/>
        </p:nvGrpSpPr>
        <p:grpSpPr>
          <a:xfrm>
            <a:off x="7123971" y="967151"/>
            <a:ext cx="1304650" cy="1124856"/>
            <a:chOff x="7287122" y="1165658"/>
            <a:chExt cx="1219413" cy="1051365"/>
          </a:xfrm>
        </p:grpSpPr>
        <p:grpSp>
          <p:nvGrpSpPr>
            <p:cNvPr id="7326" name="Google Shape;7326;p116"/>
            <p:cNvGrpSpPr/>
            <p:nvPr/>
          </p:nvGrpSpPr>
          <p:grpSpPr>
            <a:xfrm>
              <a:off x="7287122" y="1969723"/>
              <a:ext cx="1219413" cy="247300"/>
              <a:chOff x="7287122" y="1969723"/>
              <a:chExt cx="1219413" cy="247300"/>
            </a:xfrm>
          </p:grpSpPr>
          <p:sp>
            <p:nvSpPr>
              <p:cNvPr id="7327" name="Google Shape;7327;p11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8" name="Google Shape;7328;p116"/>
              <p:cNvGrpSpPr/>
              <p:nvPr/>
            </p:nvGrpSpPr>
            <p:grpSpPr>
              <a:xfrm>
                <a:off x="7287122" y="2063892"/>
                <a:ext cx="1151753" cy="73428"/>
                <a:chOff x="7287122" y="2063892"/>
                <a:chExt cx="1151753" cy="73428"/>
              </a:xfrm>
            </p:grpSpPr>
            <p:sp>
              <p:nvSpPr>
                <p:cNvPr id="7329" name="Google Shape;7329;p11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0" name="Google Shape;7330;p11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331" name="Google Shape;7331;p116"/>
            <p:cNvGrpSpPr/>
            <p:nvPr/>
          </p:nvGrpSpPr>
          <p:grpSpPr>
            <a:xfrm>
              <a:off x="7287122" y="1712201"/>
              <a:ext cx="1219403" cy="246767"/>
              <a:chOff x="7287122" y="1712201"/>
              <a:chExt cx="1219403" cy="246767"/>
            </a:xfrm>
          </p:grpSpPr>
          <p:sp>
            <p:nvSpPr>
              <p:cNvPr id="7332" name="Google Shape;7332;p11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3" name="Google Shape;7333;p116"/>
              <p:cNvGrpSpPr/>
              <p:nvPr/>
            </p:nvGrpSpPr>
            <p:grpSpPr>
              <a:xfrm>
                <a:off x="7287122" y="1842861"/>
                <a:ext cx="1005303" cy="73419"/>
                <a:chOff x="7287122" y="1842861"/>
                <a:chExt cx="1005303" cy="73419"/>
              </a:xfrm>
            </p:grpSpPr>
            <p:sp>
              <p:nvSpPr>
                <p:cNvPr id="7334" name="Google Shape;7334;p11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35" name="Google Shape;7335;p11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336" name="Google Shape;7336;p116"/>
            <p:cNvGrpSpPr/>
            <p:nvPr/>
          </p:nvGrpSpPr>
          <p:grpSpPr>
            <a:xfrm>
              <a:off x="7287122" y="1447520"/>
              <a:ext cx="1219403" cy="286667"/>
              <a:chOff x="7287122" y="1447520"/>
              <a:chExt cx="1219403" cy="286667"/>
            </a:xfrm>
          </p:grpSpPr>
          <p:sp>
            <p:nvSpPr>
              <p:cNvPr id="7337" name="Google Shape;7337;p11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116"/>
              <p:cNvGrpSpPr/>
              <p:nvPr/>
            </p:nvGrpSpPr>
            <p:grpSpPr>
              <a:xfrm>
                <a:off x="7287122" y="1581977"/>
                <a:ext cx="852803" cy="73428"/>
                <a:chOff x="7287122" y="1581977"/>
                <a:chExt cx="852803" cy="73428"/>
              </a:xfrm>
            </p:grpSpPr>
            <p:sp>
              <p:nvSpPr>
                <p:cNvPr id="7339" name="Google Shape;7339;p11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0" name="Google Shape;7340;p11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341" name="Google Shape;7341;p116"/>
            <p:cNvGrpSpPr/>
            <p:nvPr/>
          </p:nvGrpSpPr>
          <p:grpSpPr>
            <a:xfrm>
              <a:off x="7287122" y="1165658"/>
              <a:ext cx="1219403" cy="344253"/>
              <a:chOff x="7287122" y="1165658"/>
              <a:chExt cx="1219403" cy="344253"/>
            </a:xfrm>
          </p:grpSpPr>
          <p:sp>
            <p:nvSpPr>
              <p:cNvPr id="7342" name="Google Shape;7342;p11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3" name="Google Shape;7343;p116"/>
              <p:cNvGrpSpPr/>
              <p:nvPr/>
            </p:nvGrpSpPr>
            <p:grpSpPr>
              <a:xfrm>
                <a:off x="7287122" y="1341025"/>
                <a:ext cx="695703" cy="73419"/>
                <a:chOff x="7287122" y="1341025"/>
                <a:chExt cx="695703" cy="73419"/>
              </a:xfrm>
            </p:grpSpPr>
            <p:sp>
              <p:nvSpPr>
                <p:cNvPr id="7344" name="Google Shape;7344;p11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5" name="Google Shape;7345;p11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346" name="Google Shape;7346;p116"/>
          <p:cNvGrpSpPr/>
          <p:nvPr/>
        </p:nvGrpSpPr>
        <p:grpSpPr>
          <a:xfrm>
            <a:off x="5790463" y="973174"/>
            <a:ext cx="1397729" cy="1098540"/>
            <a:chOff x="5900602" y="1193063"/>
            <a:chExt cx="1299851" cy="1021707"/>
          </a:xfrm>
        </p:grpSpPr>
        <p:grpSp>
          <p:nvGrpSpPr>
            <p:cNvPr id="7347" name="Google Shape;7347;p116"/>
            <p:cNvGrpSpPr/>
            <p:nvPr/>
          </p:nvGrpSpPr>
          <p:grpSpPr>
            <a:xfrm>
              <a:off x="6520337" y="1193063"/>
              <a:ext cx="341815" cy="799959"/>
              <a:chOff x="6520337" y="1193063"/>
              <a:chExt cx="341815" cy="799959"/>
            </a:xfrm>
          </p:grpSpPr>
          <p:grpSp>
            <p:nvGrpSpPr>
              <p:cNvPr id="7348" name="Google Shape;7348;p116"/>
              <p:cNvGrpSpPr/>
              <p:nvPr/>
            </p:nvGrpSpPr>
            <p:grpSpPr>
              <a:xfrm>
                <a:off x="6520337" y="1589527"/>
                <a:ext cx="213950" cy="403494"/>
                <a:chOff x="6520337" y="1589527"/>
                <a:chExt cx="213950" cy="403494"/>
              </a:xfrm>
            </p:grpSpPr>
            <p:sp>
              <p:nvSpPr>
                <p:cNvPr id="7349" name="Google Shape;7349;p11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1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116"/>
              <p:cNvGrpSpPr/>
              <p:nvPr/>
            </p:nvGrpSpPr>
            <p:grpSpPr>
              <a:xfrm>
                <a:off x="6577204" y="1193063"/>
                <a:ext cx="284947" cy="464512"/>
                <a:chOff x="6577204" y="1193063"/>
                <a:chExt cx="284947" cy="464512"/>
              </a:xfrm>
            </p:grpSpPr>
            <p:sp>
              <p:nvSpPr>
                <p:cNvPr id="7352" name="Google Shape;7352;p11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3" name="Google Shape;7353;p11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354" name="Google Shape;7354;p116"/>
            <p:cNvGrpSpPr/>
            <p:nvPr/>
          </p:nvGrpSpPr>
          <p:grpSpPr>
            <a:xfrm>
              <a:off x="6238903" y="1193063"/>
              <a:ext cx="300475" cy="900152"/>
              <a:chOff x="6238903" y="1193063"/>
              <a:chExt cx="300475" cy="900152"/>
            </a:xfrm>
          </p:grpSpPr>
          <p:grpSp>
            <p:nvGrpSpPr>
              <p:cNvPr id="7355" name="Google Shape;7355;p116"/>
              <p:cNvGrpSpPr/>
              <p:nvPr/>
            </p:nvGrpSpPr>
            <p:grpSpPr>
              <a:xfrm>
                <a:off x="6290865" y="1489315"/>
                <a:ext cx="248514" cy="603900"/>
                <a:chOff x="6290865" y="1489315"/>
                <a:chExt cx="248514" cy="603900"/>
              </a:xfrm>
            </p:grpSpPr>
            <p:sp>
              <p:nvSpPr>
                <p:cNvPr id="7356" name="Google Shape;7356;p11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1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116"/>
              <p:cNvGrpSpPr/>
              <p:nvPr/>
            </p:nvGrpSpPr>
            <p:grpSpPr>
              <a:xfrm>
                <a:off x="6238903" y="1193063"/>
                <a:ext cx="284947" cy="333087"/>
                <a:chOff x="6238903" y="1193063"/>
                <a:chExt cx="284947" cy="333087"/>
              </a:xfrm>
            </p:grpSpPr>
            <p:sp>
              <p:nvSpPr>
                <p:cNvPr id="7359" name="Google Shape;7359;p11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0" name="Google Shape;7360;p11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361" name="Google Shape;7361;p116"/>
            <p:cNvGrpSpPr/>
            <p:nvPr/>
          </p:nvGrpSpPr>
          <p:grpSpPr>
            <a:xfrm>
              <a:off x="5900602" y="1193063"/>
              <a:ext cx="444345" cy="1021707"/>
              <a:chOff x="5900602" y="1193063"/>
              <a:chExt cx="444345" cy="1021707"/>
            </a:xfrm>
          </p:grpSpPr>
          <p:grpSp>
            <p:nvGrpSpPr>
              <p:cNvPr id="7362" name="Google Shape;7362;p116"/>
              <p:cNvGrpSpPr/>
              <p:nvPr/>
            </p:nvGrpSpPr>
            <p:grpSpPr>
              <a:xfrm>
                <a:off x="6046501" y="1367785"/>
                <a:ext cx="298446" cy="846986"/>
                <a:chOff x="6046501" y="1367785"/>
                <a:chExt cx="298446" cy="846986"/>
              </a:xfrm>
            </p:grpSpPr>
            <p:sp>
              <p:nvSpPr>
                <p:cNvPr id="7363" name="Google Shape;7363;p11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1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116"/>
              <p:cNvGrpSpPr/>
              <p:nvPr/>
            </p:nvGrpSpPr>
            <p:grpSpPr>
              <a:xfrm>
                <a:off x="5900602" y="1193063"/>
                <a:ext cx="284947" cy="182312"/>
                <a:chOff x="5900602" y="1193063"/>
                <a:chExt cx="284947" cy="182312"/>
              </a:xfrm>
            </p:grpSpPr>
            <p:sp>
              <p:nvSpPr>
                <p:cNvPr id="7366" name="Google Shape;7366;p11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67" name="Google Shape;7367;p11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368" name="Google Shape;7368;p116"/>
            <p:cNvGrpSpPr/>
            <p:nvPr/>
          </p:nvGrpSpPr>
          <p:grpSpPr>
            <a:xfrm>
              <a:off x="6738300" y="1193063"/>
              <a:ext cx="462153" cy="707634"/>
              <a:chOff x="6738300" y="1193063"/>
              <a:chExt cx="462153" cy="707634"/>
            </a:xfrm>
          </p:grpSpPr>
          <p:grpSp>
            <p:nvGrpSpPr>
              <p:cNvPr id="7369" name="Google Shape;7369;p116"/>
              <p:cNvGrpSpPr/>
              <p:nvPr/>
            </p:nvGrpSpPr>
            <p:grpSpPr>
              <a:xfrm>
                <a:off x="6915505" y="1193063"/>
                <a:ext cx="284947" cy="597387"/>
                <a:chOff x="6915505" y="1193063"/>
                <a:chExt cx="284947" cy="597387"/>
              </a:xfrm>
            </p:grpSpPr>
            <p:sp>
              <p:nvSpPr>
                <p:cNvPr id="7370" name="Google Shape;7370;p11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71" name="Google Shape;7371;p11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372" name="Google Shape;7372;p116"/>
              <p:cNvGrpSpPr/>
              <p:nvPr/>
            </p:nvGrpSpPr>
            <p:grpSpPr>
              <a:xfrm>
                <a:off x="6738300" y="1684725"/>
                <a:ext cx="230066" cy="215971"/>
                <a:chOff x="6738300" y="1684725"/>
                <a:chExt cx="230066" cy="215971"/>
              </a:xfrm>
            </p:grpSpPr>
            <p:sp>
              <p:nvSpPr>
                <p:cNvPr id="7373" name="Google Shape;7373;p11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1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5"/>
          <p:cNvSpPr/>
          <p:nvPr/>
        </p:nvSpPr>
        <p:spPr>
          <a:xfrm>
            <a:off x="2565875" y="3551325"/>
            <a:ext cx="4019100" cy="373200"/>
          </a:xfrm>
          <a:prstGeom prst="roundRect">
            <a:avLst>
              <a:gd fmla="val 50000" name="adj"/>
            </a:avLst>
          </a:prstGeom>
          <a:solidFill>
            <a:schemeClr val="lt2"/>
          </a:solidFill>
          <a:ln cap="flat" cmpd="sng" w="9525">
            <a:solidFill>
              <a:srgbClr val="D2D6FF"/>
            </a:solidFill>
            <a:prstDash val="solid"/>
            <a:round/>
            <a:headEnd len="sm" w="sm" type="none"/>
            <a:tailEnd len="sm" w="sm" type="none"/>
          </a:ln>
          <a:effectLst>
            <a:outerShdw blurRad="57150" rotWithShape="0" algn="bl" dir="5400000" dist="3810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5"/>
          <p:cNvSpPr txBox="1"/>
          <p:nvPr>
            <p:ph type="title"/>
          </p:nvPr>
        </p:nvSpPr>
        <p:spPr>
          <a:xfrm>
            <a:off x="2866621" y="3590050"/>
            <a:ext cx="3414000" cy="29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946" name="Google Shape;946;p45"/>
          <p:cNvSpPr txBox="1"/>
          <p:nvPr>
            <p:ph idx="1" type="subTitle"/>
          </p:nvPr>
        </p:nvSpPr>
        <p:spPr>
          <a:xfrm>
            <a:off x="1909325" y="1464950"/>
            <a:ext cx="5332200" cy="1989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a:t>
            </a:r>
            <a:r>
              <a:rPr lang="en"/>
              <a:t>This is a quote, words full of wisdom that someone important said and can make the reader get inspired”</a:t>
            </a:r>
            <a:endParaRPr/>
          </a:p>
        </p:txBody>
      </p:sp>
      <p:grpSp>
        <p:nvGrpSpPr>
          <p:cNvPr id="947" name="Google Shape;947;p45"/>
          <p:cNvGrpSpPr/>
          <p:nvPr/>
        </p:nvGrpSpPr>
        <p:grpSpPr>
          <a:xfrm>
            <a:off x="6468174" y="3326300"/>
            <a:ext cx="577500" cy="402300"/>
            <a:chOff x="7526575" y="2029150"/>
            <a:chExt cx="577500" cy="402300"/>
          </a:xfrm>
        </p:grpSpPr>
        <p:sp>
          <p:nvSpPr>
            <p:cNvPr id="948" name="Google Shape;948;p45"/>
            <p:cNvSpPr/>
            <p:nvPr/>
          </p:nvSpPr>
          <p:spPr>
            <a:xfrm>
              <a:off x="7526575" y="2029150"/>
              <a:ext cx="577500" cy="402300"/>
            </a:xfrm>
            <a:prstGeom prst="wedgeRoundRectCallout">
              <a:avLst>
                <a:gd fmla="val -17374" name="adj1"/>
                <a:gd fmla="val 73101" name="adj2"/>
                <a:gd fmla="val 0" name="adj3"/>
              </a:avLst>
            </a:prstGeom>
            <a:solidFill>
              <a:schemeClr val="accent4"/>
            </a:solidFill>
            <a:ln>
              <a:noFill/>
            </a:ln>
            <a:effectLst>
              <a:outerShdw blurRad="57150" rotWithShape="0" algn="bl" dir="5400000" dist="19050">
                <a:srgbClr val="5352EE">
                  <a:alpha val="3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5"/>
            <p:cNvSpPr/>
            <p:nvPr/>
          </p:nvSpPr>
          <p:spPr>
            <a:xfrm>
              <a:off x="7702784" y="2142466"/>
              <a:ext cx="216050" cy="19076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rotWithShape="0" algn="bl" dir="5400000" dist="19050">
                <a:srgbClr val="5352E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950" name="Google Shape;950;p45"/>
          <p:cNvGrpSpPr/>
          <p:nvPr/>
        </p:nvGrpSpPr>
        <p:grpSpPr>
          <a:xfrm>
            <a:off x="759795" y="1727733"/>
            <a:ext cx="814886" cy="531898"/>
            <a:chOff x="4842900" y="2922987"/>
            <a:chExt cx="436632" cy="284986"/>
          </a:xfrm>
        </p:grpSpPr>
        <p:sp>
          <p:nvSpPr>
            <p:cNvPr id="951" name="Google Shape;951;p45"/>
            <p:cNvSpPr/>
            <p:nvPr/>
          </p:nvSpPr>
          <p:spPr>
            <a:xfrm>
              <a:off x="4842900" y="29229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F3A7E0"/>
                </a:gs>
                <a:gs pos="100000">
                  <a:srgbClr val="DC3BB4"/>
                </a:gs>
              </a:gsLst>
              <a:lin ang="5400012" scaled="0"/>
            </a:gradFill>
            <a:ln>
              <a:noFill/>
            </a:ln>
            <a:effectLst>
              <a:outerShdw blurRad="57150" rotWithShape="0" algn="bl" dir="5400000" dist="47625">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4917676" y="30061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rgbClr val="FFFFFF"/>
            </a:solidFill>
            <a:ln>
              <a:noFill/>
            </a:ln>
            <a:effectLst>
              <a:outerShdw blurRad="57150" rotWithShape="0" algn="bl" dir="5400000" dist="19050">
                <a:srgbClr val="5352EE">
                  <a:alpha val="18000"/>
                </a:srgb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8" name="Shape 7378"/>
        <p:cNvGrpSpPr/>
        <p:nvPr/>
      </p:nvGrpSpPr>
      <p:grpSpPr>
        <a:xfrm>
          <a:off x="0" y="0"/>
          <a:ext cx="0" cy="0"/>
          <a:chOff x="0" y="0"/>
          <a:chExt cx="0" cy="0"/>
        </a:xfrm>
      </p:grpSpPr>
      <p:grpSp>
        <p:nvGrpSpPr>
          <p:cNvPr id="7379" name="Google Shape;7379;p117"/>
          <p:cNvGrpSpPr/>
          <p:nvPr/>
        </p:nvGrpSpPr>
        <p:grpSpPr>
          <a:xfrm>
            <a:off x="829359" y="2307635"/>
            <a:ext cx="339235" cy="298186"/>
            <a:chOff x="898875" y="244725"/>
            <a:chExt cx="481800" cy="423500"/>
          </a:xfrm>
        </p:grpSpPr>
        <p:sp>
          <p:nvSpPr>
            <p:cNvPr id="7380" name="Google Shape;7380;p11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1" name="Google Shape;7381;p11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2" name="Google Shape;7382;p11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3" name="Google Shape;7383;p11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4" name="Google Shape;7384;p11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5" name="Google Shape;7385;p11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6" name="Google Shape;7386;p117"/>
          <p:cNvGrpSpPr/>
          <p:nvPr/>
        </p:nvGrpSpPr>
        <p:grpSpPr>
          <a:xfrm>
            <a:off x="1267741" y="2287103"/>
            <a:ext cx="298169" cy="339253"/>
            <a:chOff x="1529350" y="258825"/>
            <a:chExt cx="423475" cy="481825"/>
          </a:xfrm>
        </p:grpSpPr>
        <p:sp>
          <p:nvSpPr>
            <p:cNvPr id="7387" name="Google Shape;7387;p11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88" name="Google Shape;7388;p11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89" name="Google Shape;7389;p117"/>
          <p:cNvGrpSpPr/>
          <p:nvPr/>
        </p:nvGrpSpPr>
        <p:grpSpPr>
          <a:xfrm>
            <a:off x="1660716" y="2367273"/>
            <a:ext cx="340890" cy="178912"/>
            <a:chOff x="2084325" y="363300"/>
            <a:chExt cx="484150" cy="254100"/>
          </a:xfrm>
        </p:grpSpPr>
        <p:sp>
          <p:nvSpPr>
            <p:cNvPr id="7390" name="Google Shape;7390;p11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1" name="Google Shape;7391;p11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2" name="Google Shape;7392;p117"/>
          <p:cNvGrpSpPr/>
          <p:nvPr/>
        </p:nvGrpSpPr>
        <p:grpSpPr>
          <a:xfrm>
            <a:off x="2110011" y="2287102"/>
            <a:ext cx="298169" cy="339253"/>
            <a:chOff x="2707500" y="249400"/>
            <a:chExt cx="423475" cy="481825"/>
          </a:xfrm>
        </p:grpSpPr>
        <p:sp>
          <p:nvSpPr>
            <p:cNvPr id="7393" name="Google Shape;7393;p11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4" name="Google Shape;7394;p11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95" name="Google Shape;7395;p117"/>
          <p:cNvGrpSpPr/>
          <p:nvPr/>
        </p:nvGrpSpPr>
        <p:grpSpPr>
          <a:xfrm>
            <a:off x="2523626" y="2287428"/>
            <a:ext cx="305386" cy="338602"/>
            <a:chOff x="3300325" y="249875"/>
            <a:chExt cx="433725" cy="480900"/>
          </a:xfrm>
        </p:grpSpPr>
        <p:sp>
          <p:nvSpPr>
            <p:cNvPr id="7396" name="Google Shape;7396;p11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7" name="Google Shape;7397;p11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8" name="Google Shape;7398;p11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99" name="Google Shape;7399;p11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0" name="Google Shape;7400;p11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1" name="Google Shape;7401;p11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02" name="Google Shape;7402;p117"/>
          <p:cNvGrpSpPr/>
          <p:nvPr/>
        </p:nvGrpSpPr>
        <p:grpSpPr>
          <a:xfrm>
            <a:off x="2912712" y="2287349"/>
            <a:ext cx="352349" cy="338760"/>
            <a:chOff x="3854700" y="249750"/>
            <a:chExt cx="500425" cy="481125"/>
          </a:xfrm>
        </p:grpSpPr>
        <p:sp>
          <p:nvSpPr>
            <p:cNvPr id="7403" name="Google Shape;7403;p11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4" name="Google Shape;7404;p11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5" name="Google Shape;7405;p11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6" name="Google Shape;7406;p11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7" name="Google Shape;7407;p11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8" name="Google Shape;7408;p11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09" name="Google Shape;7409;p11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0" name="Google Shape;7410;p11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1" name="Google Shape;7411;p117"/>
          <p:cNvGrpSpPr/>
          <p:nvPr/>
        </p:nvGrpSpPr>
        <p:grpSpPr>
          <a:xfrm>
            <a:off x="3330701" y="2287349"/>
            <a:ext cx="352349" cy="338760"/>
            <a:chOff x="4447550" y="249750"/>
            <a:chExt cx="500425" cy="481125"/>
          </a:xfrm>
        </p:grpSpPr>
        <p:sp>
          <p:nvSpPr>
            <p:cNvPr id="7412" name="Google Shape;7412;p11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3" name="Google Shape;7413;p11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4" name="Google Shape;7414;p117"/>
          <p:cNvGrpSpPr/>
          <p:nvPr/>
        </p:nvGrpSpPr>
        <p:grpSpPr>
          <a:xfrm>
            <a:off x="3759902" y="2287102"/>
            <a:ext cx="339253" cy="339253"/>
            <a:chOff x="5049725" y="249400"/>
            <a:chExt cx="481825" cy="481825"/>
          </a:xfrm>
        </p:grpSpPr>
        <p:sp>
          <p:nvSpPr>
            <p:cNvPr id="7415" name="Google Shape;7415;p11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6" name="Google Shape;7416;p11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17" name="Google Shape;7417;p117"/>
          <p:cNvGrpSpPr/>
          <p:nvPr/>
        </p:nvGrpSpPr>
        <p:grpSpPr>
          <a:xfrm>
            <a:off x="4173843" y="2287102"/>
            <a:ext cx="339253" cy="339253"/>
            <a:chOff x="5660400" y="238125"/>
            <a:chExt cx="481825" cy="481825"/>
          </a:xfrm>
        </p:grpSpPr>
        <p:sp>
          <p:nvSpPr>
            <p:cNvPr id="7418" name="Google Shape;7418;p11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19" name="Google Shape;7419;p11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0" name="Google Shape;7420;p117"/>
          <p:cNvGrpSpPr/>
          <p:nvPr/>
        </p:nvGrpSpPr>
        <p:grpSpPr>
          <a:xfrm>
            <a:off x="4590529" y="2287102"/>
            <a:ext cx="339253" cy="339253"/>
            <a:chOff x="6235400" y="249400"/>
            <a:chExt cx="481825" cy="481825"/>
          </a:xfrm>
        </p:grpSpPr>
        <p:sp>
          <p:nvSpPr>
            <p:cNvPr id="7421" name="Google Shape;7421;p11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2" name="Google Shape;7422;p11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3" name="Google Shape;7423;p11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4" name="Google Shape;7424;p11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5" name="Google Shape;7425;p11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26" name="Google Shape;7426;p117"/>
          <p:cNvGrpSpPr/>
          <p:nvPr/>
        </p:nvGrpSpPr>
        <p:grpSpPr>
          <a:xfrm>
            <a:off x="828875" y="2731810"/>
            <a:ext cx="340204" cy="298116"/>
            <a:chOff x="899850" y="871450"/>
            <a:chExt cx="483175" cy="423400"/>
          </a:xfrm>
        </p:grpSpPr>
        <p:sp>
          <p:nvSpPr>
            <p:cNvPr id="7427" name="Google Shape;7427;p11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8" name="Google Shape;7428;p11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29" name="Google Shape;7429;p11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0" name="Google Shape;7430;p11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31" name="Google Shape;7431;p117"/>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32" name="Google Shape;7432;p117"/>
          <p:cNvGrpSpPr/>
          <p:nvPr/>
        </p:nvGrpSpPr>
        <p:grpSpPr>
          <a:xfrm>
            <a:off x="1660875" y="2711232"/>
            <a:ext cx="340573" cy="339271"/>
            <a:chOff x="2085450" y="842250"/>
            <a:chExt cx="483700" cy="481850"/>
          </a:xfrm>
        </p:grpSpPr>
        <p:sp>
          <p:nvSpPr>
            <p:cNvPr id="7433" name="Google Shape;7433;p11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4" name="Google Shape;7434;p11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5" name="Google Shape;7435;p11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6" name="Google Shape;7436;p117"/>
          <p:cNvGrpSpPr/>
          <p:nvPr/>
        </p:nvGrpSpPr>
        <p:grpSpPr>
          <a:xfrm>
            <a:off x="2089443" y="2711241"/>
            <a:ext cx="339306" cy="339253"/>
            <a:chOff x="2685825" y="840375"/>
            <a:chExt cx="481900" cy="481825"/>
          </a:xfrm>
        </p:grpSpPr>
        <p:sp>
          <p:nvSpPr>
            <p:cNvPr id="7437" name="Google Shape;7437;p11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38" name="Google Shape;7438;p11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39" name="Google Shape;7439;p117"/>
          <p:cNvGrpSpPr/>
          <p:nvPr/>
        </p:nvGrpSpPr>
        <p:grpSpPr>
          <a:xfrm>
            <a:off x="2501104" y="2710924"/>
            <a:ext cx="350431" cy="339887"/>
            <a:chOff x="3270675" y="841800"/>
            <a:chExt cx="497700" cy="482725"/>
          </a:xfrm>
        </p:grpSpPr>
        <p:sp>
          <p:nvSpPr>
            <p:cNvPr id="7440" name="Google Shape;7440;p11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1" name="Google Shape;7441;p11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2" name="Google Shape;7442;p11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443" name="Google Shape;7443;p117"/>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444" name="Google Shape;7444;p117"/>
          <p:cNvGrpSpPr/>
          <p:nvPr/>
        </p:nvGrpSpPr>
        <p:grpSpPr>
          <a:xfrm>
            <a:off x="3337249" y="2731783"/>
            <a:ext cx="339253" cy="298169"/>
            <a:chOff x="4467200" y="877100"/>
            <a:chExt cx="481825" cy="423475"/>
          </a:xfrm>
        </p:grpSpPr>
        <p:sp>
          <p:nvSpPr>
            <p:cNvPr id="7445" name="Google Shape;7445;p11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6" name="Google Shape;7446;p11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7" name="Google Shape;7447;p11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8" name="Google Shape;7448;p11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49" name="Google Shape;7449;p117"/>
          <p:cNvGrpSpPr/>
          <p:nvPr/>
        </p:nvGrpSpPr>
        <p:grpSpPr>
          <a:xfrm>
            <a:off x="3752140" y="2711232"/>
            <a:ext cx="354778" cy="339271"/>
            <a:chOff x="5045500" y="842250"/>
            <a:chExt cx="503875" cy="481850"/>
          </a:xfrm>
        </p:grpSpPr>
        <p:sp>
          <p:nvSpPr>
            <p:cNvPr id="7450" name="Google Shape;7450;p11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1" name="Google Shape;7451;p11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2" name="Google Shape;7452;p117"/>
          <p:cNvGrpSpPr/>
          <p:nvPr/>
        </p:nvGrpSpPr>
        <p:grpSpPr>
          <a:xfrm>
            <a:off x="4174987" y="2737451"/>
            <a:ext cx="336965" cy="286833"/>
            <a:chOff x="5645200" y="879425"/>
            <a:chExt cx="478575" cy="407375"/>
          </a:xfrm>
        </p:grpSpPr>
        <p:sp>
          <p:nvSpPr>
            <p:cNvPr id="7453" name="Google Shape;7453;p11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4" name="Google Shape;7454;p11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5" name="Google Shape;7455;p11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6" name="Google Shape;7456;p11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7" name="Google Shape;7457;p11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8" name="Google Shape;7458;p11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59" name="Google Shape;7459;p117"/>
          <p:cNvGrpSpPr/>
          <p:nvPr/>
        </p:nvGrpSpPr>
        <p:grpSpPr>
          <a:xfrm>
            <a:off x="4611062" y="2711241"/>
            <a:ext cx="298186" cy="339253"/>
            <a:chOff x="6264525" y="842250"/>
            <a:chExt cx="423500" cy="481825"/>
          </a:xfrm>
        </p:grpSpPr>
        <p:sp>
          <p:nvSpPr>
            <p:cNvPr id="7460" name="Google Shape;7460;p11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1" name="Google Shape;7461;p11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2" name="Google Shape;7462;p11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3" name="Google Shape;7463;p11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4" name="Google Shape;7464;p11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5" name="Google Shape;7465;p11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6" name="Google Shape;7466;p11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7" name="Google Shape;7467;p117"/>
          <p:cNvGrpSpPr/>
          <p:nvPr/>
        </p:nvGrpSpPr>
        <p:grpSpPr>
          <a:xfrm>
            <a:off x="829350" y="3125895"/>
            <a:ext cx="339253" cy="339253"/>
            <a:chOff x="900750" y="1436075"/>
            <a:chExt cx="481825" cy="481825"/>
          </a:xfrm>
        </p:grpSpPr>
        <p:sp>
          <p:nvSpPr>
            <p:cNvPr id="7468" name="Google Shape;7468;p11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69" name="Google Shape;7469;p11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0" name="Google Shape;7470;p11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1" name="Google Shape;7471;p11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2" name="Google Shape;7472;p117"/>
          <p:cNvGrpSpPr/>
          <p:nvPr/>
        </p:nvGrpSpPr>
        <p:grpSpPr>
          <a:xfrm>
            <a:off x="1247198" y="3186183"/>
            <a:ext cx="339253" cy="218676"/>
            <a:chOff x="1492675" y="1520750"/>
            <a:chExt cx="481825" cy="310575"/>
          </a:xfrm>
        </p:grpSpPr>
        <p:sp>
          <p:nvSpPr>
            <p:cNvPr id="7473" name="Google Shape;7473;p11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4" name="Google Shape;7474;p11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5" name="Google Shape;7475;p117"/>
          <p:cNvGrpSpPr/>
          <p:nvPr/>
        </p:nvGrpSpPr>
        <p:grpSpPr>
          <a:xfrm>
            <a:off x="1654995" y="3125877"/>
            <a:ext cx="352332" cy="339288"/>
            <a:chOff x="2071000" y="1435025"/>
            <a:chExt cx="500400" cy="481875"/>
          </a:xfrm>
        </p:grpSpPr>
        <p:sp>
          <p:nvSpPr>
            <p:cNvPr id="7476" name="Google Shape;7476;p11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7" name="Google Shape;7477;p11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78" name="Google Shape;7478;p11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79" name="Google Shape;7479;p117"/>
          <p:cNvGrpSpPr/>
          <p:nvPr/>
        </p:nvGrpSpPr>
        <p:grpSpPr>
          <a:xfrm>
            <a:off x="2083159" y="3146709"/>
            <a:ext cx="351874" cy="297623"/>
            <a:chOff x="2678350" y="1464650"/>
            <a:chExt cx="499750" cy="422700"/>
          </a:xfrm>
        </p:grpSpPr>
        <p:sp>
          <p:nvSpPr>
            <p:cNvPr id="7480" name="Google Shape;7480;p11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1" name="Google Shape;7481;p11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2" name="Google Shape;7482;p11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3" name="Google Shape;7483;p117"/>
          <p:cNvGrpSpPr/>
          <p:nvPr/>
        </p:nvGrpSpPr>
        <p:grpSpPr>
          <a:xfrm>
            <a:off x="2506692" y="3125895"/>
            <a:ext cx="339253" cy="339253"/>
            <a:chOff x="3271200" y="1435075"/>
            <a:chExt cx="481825" cy="481825"/>
          </a:xfrm>
        </p:grpSpPr>
        <p:sp>
          <p:nvSpPr>
            <p:cNvPr id="7484" name="Google Shape;7484;p11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5" name="Google Shape;7485;p11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86" name="Google Shape;7486;p117"/>
          <p:cNvGrpSpPr/>
          <p:nvPr/>
        </p:nvGrpSpPr>
        <p:grpSpPr>
          <a:xfrm>
            <a:off x="2917165" y="3125877"/>
            <a:ext cx="343442" cy="339288"/>
            <a:chOff x="3858100" y="1435075"/>
            <a:chExt cx="487775" cy="481875"/>
          </a:xfrm>
        </p:grpSpPr>
        <p:sp>
          <p:nvSpPr>
            <p:cNvPr id="7487" name="Google Shape;7487;p11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8" name="Google Shape;7488;p11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9" name="Google Shape;7489;p11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0" name="Google Shape;7490;p11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1" name="Google Shape;7491;p11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92" name="Google Shape;7492;p117"/>
          <p:cNvGrpSpPr/>
          <p:nvPr/>
        </p:nvGrpSpPr>
        <p:grpSpPr>
          <a:xfrm>
            <a:off x="3337249" y="3125895"/>
            <a:ext cx="339253" cy="339253"/>
            <a:chOff x="4456875" y="1435075"/>
            <a:chExt cx="481825" cy="481825"/>
          </a:xfrm>
        </p:grpSpPr>
        <p:sp>
          <p:nvSpPr>
            <p:cNvPr id="7493" name="Google Shape;7493;p11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4" name="Google Shape;7494;p11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5" name="Google Shape;7495;p11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6" name="Google Shape;7496;p11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7" name="Google Shape;7497;p11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8" name="Google Shape;7498;p11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9" name="Google Shape;7499;p11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0" name="Google Shape;7500;p11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1" name="Google Shape;7501;p11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2" name="Google Shape;7502;p11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3" name="Google Shape;7503;p11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4" name="Google Shape;7504;p11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5" name="Google Shape;7505;p11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6" name="Google Shape;7506;p11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7" name="Google Shape;7507;p11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8" name="Google Shape;7508;p11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9" name="Google Shape;7509;p11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0" name="Google Shape;7510;p11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1" name="Google Shape;7511;p11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2" name="Google Shape;7512;p117"/>
          <p:cNvGrpSpPr/>
          <p:nvPr/>
        </p:nvGrpSpPr>
        <p:grpSpPr>
          <a:xfrm>
            <a:off x="3758239" y="3125886"/>
            <a:ext cx="342580" cy="339271"/>
            <a:chOff x="5049725" y="1435050"/>
            <a:chExt cx="486550" cy="481850"/>
          </a:xfrm>
        </p:grpSpPr>
        <p:sp>
          <p:nvSpPr>
            <p:cNvPr id="7513" name="Google Shape;7513;p11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4" name="Google Shape;7514;p11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5" name="Google Shape;7515;p11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6" name="Google Shape;7516;p11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7" name="Google Shape;7517;p117"/>
          <p:cNvGrpSpPr/>
          <p:nvPr/>
        </p:nvGrpSpPr>
        <p:grpSpPr>
          <a:xfrm>
            <a:off x="4173790" y="3125895"/>
            <a:ext cx="339359" cy="339253"/>
            <a:chOff x="5642475" y="1435075"/>
            <a:chExt cx="481975" cy="481825"/>
          </a:xfrm>
        </p:grpSpPr>
        <p:sp>
          <p:nvSpPr>
            <p:cNvPr id="7518" name="Google Shape;7518;p11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19" name="Google Shape;7519;p11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0" name="Google Shape;7520;p11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1" name="Google Shape;7521;p117"/>
          <p:cNvGrpSpPr/>
          <p:nvPr/>
        </p:nvGrpSpPr>
        <p:grpSpPr>
          <a:xfrm>
            <a:off x="4588276" y="3125886"/>
            <a:ext cx="343759" cy="339271"/>
            <a:chOff x="6232000" y="1435050"/>
            <a:chExt cx="488225" cy="481850"/>
          </a:xfrm>
        </p:grpSpPr>
        <p:sp>
          <p:nvSpPr>
            <p:cNvPr id="7522" name="Google Shape;7522;p11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3" name="Google Shape;7523;p11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4" name="Google Shape;7524;p11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5" name="Google Shape;7525;p11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6" name="Google Shape;7526;p11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27" name="Google Shape;7527;p117"/>
          <p:cNvGrpSpPr/>
          <p:nvPr/>
        </p:nvGrpSpPr>
        <p:grpSpPr>
          <a:xfrm>
            <a:off x="849012" y="3539545"/>
            <a:ext cx="299929" cy="337792"/>
            <a:chOff x="924450" y="2028975"/>
            <a:chExt cx="425975" cy="479750"/>
          </a:xfrm>
        </p:grpSpPr>
        <p:sp>
          <p:nvSpPr>
            <p:cNvPr id="7528" name="Google Shape;7528;p11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29" name="Google Shape;7529;p11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0" name="Google Shape;7530;p11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1" name="Google Shape;7531;p117"/>
          <p:cNvGrpSpPr/>
          <p:nvPr/>
        </p:nvGrpSpPr>
        <p:grpSpPr>
          <a:xfrm>
            <a:off x="1661509" y="3559347"/>
            <a:ext cx="339306" cy="298186"/>
            <a:chOff x="2085450" y="2057100"/>
            <a:chExt cx="481900" cy="423500"/>
          </a:xfrm>
        </p:grpSpPr>
        <p:sp>
          <p:nvSpPr>
            <p:cNvPr id="7532" name="Google Shape;7532;p11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3" name="Google Shape;7533;p11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4" name="Google Shape;7534;p11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35" name="Google Shape;7535;p117"/>
          <p:cNvGrpSpPr/>
          <p:nvPr/>
        </p:nvGrpSpPr>
        <p:grpSpPr>
          <a:xfrm>
            <a:off x="2089442" y="3582592"/>
            <a:ext cx="339306" cy="251698"/>
            <a:chOff x="2678275" y="2090100"/>
            <a:chExt cx="481900" cy="357475"/>
          </a:xfrm>
        </p:grpSpPr>
        <p:sp>
          <p:nvSpPr>
            <p:cNvPr id="7536" name="Google Shape;7536;p11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7" name="Google Shape;7537;p11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8" name="Google Shape;7538;p11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9" name="Google Shape;7539;p11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0" name="Google Shape;7540;p11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1" name="Google Shape;7541;p117"/>
          <p:cNvGrpSpPr/>
          <p:nvPr/>
        </p:nvGrpSpPr>
        <p:grpSpPr>
          <a:xfrm>
            <a:off x="2566646" y="3594790"/>
            <a:ext cx="219345" cy="227301"/>
            <a:chOff x="3357325" y="2093500"/>
            <a:chExt cx="311525" cy="322825"/>
          </a:xfrm>
        </p:grpSpPr>
        <p:sp>
          <p:nvSpPr>
            <p:cNvPr id="7542" name="Google Shape;7542;p11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3" name="Google Shape;7543;p11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4" name="Google Shape;7544;p11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45" name="Google Shape;7545;p117"/>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46" name="Google Shape;7546;p117"/>
          <p:cNvGrpSpPr/>
          <p:nvPr/>
        </p:nvGrpSpPr>
        <p:grpSpPr>
          <a:xfrm>
            <a:off x="3360836" y="3538814"/>
            <a:ext cx="292078" cy="339253"/>
            <a:chOff x="4492800" y="2027925"/>
            <a:chExt cx="414825" cy="481825"/>
          </a:xfrm>
        </p:grpSpPr>
        <p:sp>
          <p:nvSpPr>
            <p:cNvPr id="7547" name="Google Shape;7547;p11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48" name="Google Shape;7548;p11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9" name="Google Shape;7549;p117"/>
          <p:cNvGrpSpPr/>
          <p:nvPr/>
        </p:nvGrpSpPr>
        <p:grpSpPr>
          <a:xfrm>
            <a:off x="3759928" y="3538805"/>
            <a:ext cx="339200" cy="339271"/>
            <a:chOff x="5049725" y="2027900"/>
            <a:chExt cx="481750" cy="481850"/>
          </a:xfrm>
        </p:grpSpPr>
        <p:sp>
          <p:nvSpPr>
            <p:cNvPr id="7550" name="Google Shape;7550;p11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1" name="Google Shape;7551;p11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2" name="Google Shape;7552;p11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3" name="Google Shape;7553;p11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4" name="Google Shape;7554;p11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5" name="Google Shape;7555;p11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6" name="Google Shape;7556;p11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57" name="Google Shape;7557;p11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58" name="Google Shape;7558;p117"/>
          <p:cNvGrpSpPr/>
          <p:nvPr/>
        </p:nvGrpSpPr>
        <p:grpSpPr>
          <a:xfrm>
            <a:off x="4233524" y="3538893"/>
            <a:ext cx="219890" cy="339095"/>
            <a:chOff x="5726350" y="2028150"/>
            <a:chExt cx="312300" cy="481600"/>
          </a:xfrm>
        </p:grpSpPr>
        <p:sp>
          <p:nvSpPr>
            <p:cNvPr id="7559" name="Google Shape;7559;p11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0" name="Google Shape;7560;p11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1" name="Google Shape;7561;p11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2" name="Google Shape;7562;p117"/>
          <p:cNvGrpSpPr/>
          <p:nvPr/>
        </p:nvGrpSpPr>
        <p:grpSpPr>
          <a:xfrm>
            <a:off x="4593715" y="3542000"/>
            <a:ext cx="332881" cy="332881"/>
            <a:chOff x="6239925" y="2032450"/>
            <a:chExt cx="472775" cy="472775"/>
          </a:xfrm>
        </p:grpSpPr>
        <p:sp>
          <p:nvSpPr>
            <p:cNvPr id="7563" name="Google Shape;7563;p11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4" name="Google Shape;7564;p11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5" name="Google Shape;7565;p117"/>
          <p:cNvGrpSpPr/>
          <p:nvPr/>
        </p:nvGrpSpPr>
        <p:grpSpPr>
          <a:xfrm>
            <a:off x="5042807" y="2364092"/>
            <a:ext cx="334641" cy="185425"/>
            <a:chOff x="903075" y="2730000"/>
            <a:chExt cx="475275" cy="263350"/>
          </a:xfrm>
        </p:grpSpPr>
        <p:sp>
          <p:nvSpPr>
            <p:cNvPr id="7566" name="Google Shape;7566;p11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7" name="Google Shape;7567;p11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8" name="Google Shape;7568;p11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69" name="Google Shape;7569;p117"/>
          <p:cNvGrpSpPr/>
          <p:nvPr/>
        </p:nvGrpSpPr>
        <p:grpSpPr>
          <a:xfrm>
            <a:off x="1247198" y="3538814"/>
            <a:ext cx="339253" cy="339253"/>
            <a:chOff x="1492675" y="2027925"/>
            <a:chExt cx="481825" cy="481825"/>
          </a:xfrm>
        </p:grpSpPr>
        <p:sp>
          <p:nvSpPr>
            <p:cNvPr id="7570" name="Google Shape;7570;p11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1" name="Google Shape;7571;p11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2" name="Google Shape;7572;p11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3" name="Google Shape;7573;p11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4" name="Google Shape;7574;p11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75" name="Google Shape;7575;p117"/>
          <p:cNvGrpSpPr/>
          <p:nvPr/>
        </p:nvGrpSpPr>
        <p:grpSpPr>
          <a:xfrm>
            <a:off x="5473575" y="2287178"/>
            <a:ext cx="339253" cy="339253"/>
            <a:chOff x="1492675" y="2620775"/>
            <a:chExt cx="481825" cy="481825"/>
          </a:xfrm>
        </p:grpSpPr>
        <p:sp>
          <p:nvSpPr>
            <p:cNvPr id="7576" name="Google Shape;7576;p11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7" name="Google Shape;7577;p11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578" name="Google Shape;7578;p117"/>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579" name="Google Shape;7579;p117"/>
          <p:cNvGrpSpPr/>
          <p:nvPr/>
        </p:nvGrpSpPr>
        <p:grpSpPr>
          <a:xfrm>
            <a:off x="6297328" y="2303161"/>
            <a:ext cx="333585" cy="307287"/>
            <a:chOff x="2682350" y="2643425"/>
            <a:chExt cx="473775" cy="436425"/>
          </a:xfrm>
        </p:grpSpPr>
        <p:sp>
          <p:nvSpPr>
            <p:cNvPr id="7580" name="Google Shape;7580;p11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1" name="Google Shape;7581;p11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2" name="Google Shape;7582;p11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3" name="Google Shape;7583;p11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4" name="Google Shape;7584;p11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5" name="Google Shape;7585;p11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6" name="Google Shape;7586;p11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87" name="Google Shape;7587;p117"/>
          <p:cNvGrpSpPr/>
          <p:nvPr/>
        </p:nvGrpSpPr>
        <p:grpSpPr>
          <a:xfrm>
            <a:off x="6762818" y="2287178"/>
            <a:ext cx="238531" cy="339253"/>
            <a:chOff x="3342725" y="2620775"/>
            <a:chExt cx="338775" cy="481825"/>
          </a:xfrm>
        </p:grpSpPr>
        <p:sp>
          <p:nvSpPr>
            <p:cNvPr id="7588" name="Google Shape;7588;p11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9" name="Google Shape;7589;p11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0" name="Google Shape;7590;p11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1" name="Google Shape;7591;p117"/>
          <p:cNvGrpSpPr/>
          <p:nvPr/>
        </p:nvGrpSpPr>
        <p:grpSpPr>
          <a:xfrm>
            <a:off x="7156568" y="2287178"/>
            <a:ext cx="278296" cy="339253"/>
            <a:chOff x="3907325" y="2620775"/>
            <a:chExt cx="395250" cy="481825"/>
          </a:xfrm>
        </p:grpSpPr>
        <p:sp>
          <p:nvSpPr>
            <p:cNvPr id="7592" name="Google Shape;7592;p11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3" name="Google Shape;7593;p11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4" name="Google Shape;7594;p11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5" name="Google Shape;7595;p11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96" name="Google Shape;7596;p117"/>
          <p:cNvGrpSpPr/>
          <p:nvPr/>
        </p:nvGrpSpPr>
        <p:grpSpPr>
          <a:xfrm>
            <a:off x="7549755" y="2297783"/>
            <a:ext cx="339253" cy="318042"/>
            <a:chOff x="4456875" y="2635825"/>
            <a:chExt cx="481825" cy="451700"/>
          </a:xfrm>
        </p:grpSpPr>
        <p:sp>
          <p:nvSpPr>
            <p:cNvPr id="7597" name="Google Shape;7597;p11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8" name="Google Shape;7598;p11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9" name="Google Shape;7599;p11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0" name="Google Shape;7600;p11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1" name="Google Shape;7601;p11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2" name="Google Shape;7602;p11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3" name="Google Shape;7603;p117"/>
          <p:cNvGrpSpPr/>
          <p:nvPr/>
        </p:nvGrpSpPr>
        <p:grpSpPr>
          <a:xfrm>
            <a:off x="7974679" y="2297783"/>
            <a:ext cx="339253" cy="318042"/>
            <a:chOff x="5049725" y="2635825"/>
            <a:chExt cx="481825" cy="451700"/>
          </a:xfrm>
        </p:grpSpPr>
        <p:sp>
          <p:nvSpPr>
            <p:cNvPr id="7604" name="Google Shape;7604;p11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5" name="Google Shape;7605;p11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6" name="Google Shape;7606;p11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07" name="Google Shape;7607;p117"/>
          <p:cNvGrpSpPr/>
          <p:nvPr/>
        </p:nvGrpSpPr>
        <p:grpSpPr>
          <a:xfrm>
            <a:off x="2375386" y="3952243"/>
            <a:ext cx="338566" cy="338373"/>
            <a:chOff x="5643000" y="2621375"/>
            <a:chExt cx="480850" cy="480575"/>
          </a:xfrm>
        </p:grpSpPr>
        <p:sp>
          <p:nvSpPr>
            <p:cNvPr id="7608" name="Google Shape;7608;p11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9" name="Google Shape;7609;p11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0" name="Google Shape;7610;p11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1" name="Google Shape;7611;p11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2" name="Google Shape;7612;p11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3" name="Google Shape;7613;p11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4" name="Google Shape;7614;p11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15" name="Google Shape;7615;p117"/>
          <p:cNvGrpSpPr/>
          <p:nvPr/>
        </p:nvGrpSpPr>
        <p:grpSpPr>
          <a:xfrm>
            <a:off x="4192782" y="3951803"/>
            <a:ext cx="339359" cy="339253"/>
            <a:chOff x="6235250" y="2620775"/>
            <a:chExt cx="481975" cy="481825"/>
          </a:xfrm>
        </p:grpSpPr>
        <p:sp>
          <p:nvSpPr>
            <p:cNvPr id="7616" name="Google Shape;7616;p11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7" name="Google Shape;7617;p11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8" name="Google Shape;7618;p11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9" name="Google Shape;7619;p11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0" name="Google Shape;7620;p11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1" name="Google Shape;7621;p117"/>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22" name="Google Shape;7622;p117"/>
          <p:cNvGrpSpPr/>
          <p:nvPr/>
        </p:nvGrpSpPr>
        <p:grpSpPr>
          <a:xfrm>
            <a:off x="5472652" y="2711317"/>
            <a:ext cx="341101" cy="339253"/>
            <a:chOff x="1535000" y="3223325"/>
            <a:chExt cx="484450" cy="481825"/>
          </a:xfrm>
        </p:grpSpPr>
        <p:sp>
          <p:nvSpPr>
            <p:cNvPr id="7623" name="Google Shape;7623;p11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4" name="Google Shape;7624;p11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5" name="Google Shape;7625;p11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26" name="Google Shape;7626;p117"/>
          <p:cNvGrpSpPr/>
          <p:nvPr/>
        </p:nvGrpSpPr>
        <p:grpSpPr>
          <a:xfrm>
            <a:off x="5880219" y="2746618"/>
            <a:ext cx="339253" cy="268649"/>
            <a:chOff x="2085525" y="3263750"/>
            <a:chExt cx="481825" cy="381550"/>
          </a:xfrm>
        </p:grpSpPr>
        <p:sp>
          <p:nvSpPr>
            <p:cNvPr id="7627" name="Google Shape;7627;p11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8" name="Google Shape;7628;p11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29" name="Google Shape;7629;p117"/>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30" name="Google Shape;7630;p117"/>
          <p:cNvGrpSpPr/>
          <p:nvPr/>
        </p:nvGrpSpPr>
        <p:grpSpPr>
          <a:xfrm>
            <a:off x="6711982" y="2711308"/>
            <a:ext cx="340204" cy="339271"/>
            <a:chOff x="3270450" y="3213625"/>
            <a:chExt cx="483175" cy="481850"/>
          </a:xfrm>
        </p:grpSpPr>
        <p:sp>
          <p:nvSpPr>
            <p:cNvPr id="7631" name="Google Shape;7631;p11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2" name="Google Shape;7632;p11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3" name="Google Shape;7633;p117"/>
          <p:cNvGrpSpPr/>
          <p:nvPr/>
        </p:nvGrpSpPr>
        <p:grpSpPr>
          <a:xfrm>
            <a:off x="7211250" y="2711317"/>
            <a:ext cx="168931" cy="339253"/>
            <a:chOff x="3984950" y="3213600"/>
            <a:chExt cx="239925" cy="481825"/>
          </a:xfrm>
        </p:grpSpPr>
        <p:sp>
          <p:nvSpPr>
            <p:cNvPr id="7634" name="Google Shape;7634;p11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5" name="Google Shape;7635;p11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636" name="Google Shape;7636;p117"/>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37" name="Google Shape;7637;p117"/>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638" name="Google Shape;7638;p117"/>
          <p:cNvGrpSpPr/>
          <p:nvPr/>
        </p:nvGrpSpPr>
        <p:grpSpPr>
          <a:xfrm>
            <a:off x="1874281" y="3981487"/>
            <a:ext cx="355218" cy="279880"/>
            <a:chOff x="5629975" y="3255775"/>
            <a:chExt cx="504500" cy="397500"/>
          </a:xfrm>
        </p:grpSpPr>
        <p:sp>
          <p:nvSpPr>
            <p:cNvPr id="7639" name="Google Shape;7639;p11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0" name="Google Shape;7640;p11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1" name="Google Shape;7641;p11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2" name="Google Shape;7642;p11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3" name="Google Shape;7643;p11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44" name="Google Shape;7644;p117"/>
          <p:cNvGrpSpPr/>
          <p:nvPr/>
        </p:nvGrpSpPr>
        <p:grpSpPr>
          <a:xfrm>
            <a:off x="3755839" y="3981593"/>
            <a:ext cx="340256" cy="279669"/>
            <a:chOff x="6234950" y="3255925"/>
            <a:chExt cx="483250" cy="397200"/>
          </a:xfrm>
        </p:grpSpPr>
        <p:sp>
          <p:nvSpPr>
            <p:cNvPr id="7645" name="Google Shape;7645;p11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6" name="Google Shape;7646;p11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7" name="Google Shape;7647;p11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8" name="Google Shape;7648;p11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49" name="Google Shape;7649;p11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0" name="Google Shape;7650;p11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1" name="Google Shape;7651;p117"/>
          <p:cNvGrpSpPr/>
          <p:nvPr/>
        </p:nvGrpSpPr>
        <p:grpSpPr>
          <a:xfrm>
            <a:off x="5051107" y="3125970"/>
            <a:ext cx="318042" cy="339253"/>
            <a:chOff x="914900" y="3806450"/>
            <a:chExt cx="451700" cy="481825"/>
          </a:xfrm>
        </p:grpSpPr>
        <p:sp>
          <p:nvSpPr>
            <p:cNvPr id="7652" name="Google Shape;7652;p11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3" name="Google Shape;7653;p11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4" name="Google Shape;7654;p11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5" name="Google Shape;7655;p11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6" name="Google Shape;7656;p11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57" name="Google Shape;7657;p117"/>
          <p:cNvGrpSpPr/>
          <p:nvPr/>
        </p:nvGrpSpPr>
        <p:grpSpPr>
          <a:xfrm>
            <a:off x="5470028" y="3125785"/>
            <a:ext cx="346347" cy="339623"/>
            <a:chOff x="1490050" y="3805975"/>
            <a:chExt cx="491900" cy="482350"/>
          </a:xfrm>
        </p:grpSpPr>
        <p:sp>
          <p:nvSpPr>
            <p:cNvPr id="7658" name="Google Shape;7658;p11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59" name="Google Shape;7659;p11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0" name="Google Shape;7660;p11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1" name="Google Shape;7661;p11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2" name="Google Shape;7662;p117"/>
          <p:cNvGrpSpPr/>
          <p:nvPr/>
        </p:nvGrpSpPr>
        <p:grpSpPr>
          <a:xfrm>
            <a:off x="5893896" y="3125970"/>
            <a:ext cx="311899" cy="339253"/>
            <a:chOff x="2104275" y="3806450"/>
            <a:chExt cx="442975" cy="481825"/>
          </a:xfrm>
        </p:grpSpPr>
        <p:sp>
          <p:nvSpPr>
            <p:cNvPr id="7663" name="Google Shape;7663;p11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4" name="Google Shape;7664;p11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5" name="Google Shape;7665;p117"/>
          <p:cNvGrpSpPr/>
          <p:nvPr/>
        </p:nvGrpSpPr>
        <p:grpSpPr>
          <a:xfrm>
            <a:off x="6317413" y="3125970"/>
            <a:ext cx="293416" cy="339253"/>
            <a:chOff x="2710875" y="3806450"/>
            <a:chExt cx="416725" cy="481825"/>
          </a:xfrm>
        </p:grpSpPr>
        <p:sp>
          <p:nvSpPr>
            <p:cNvPr id="7666" name="Google Shape;7666;p11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67" name="Google Shape;7667;p11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68" name="Google Shape;7668;p117"/>
          <p:cNvGrpSpPr/>
          <p:nvPr/>
        </p:nvGrpSpPr>
        <p:grpSpPr>
          <a:xfrm>
            <a:off x="6712457" y="3166412"/>
            <a:ext cx="339253" cy="258369"/>
            <a:chOff x="3271200" y="3863875"/>
            <a:chExt cx="481825" cy="366950"/>
          </a:xfrm>
        </p:grpSpPr>
        <p:sp>
          <p:nvSpPr>
            <p:cNvPr id="7669" name="Google Shape;7669;p11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0" name="Google Shape;7670;p11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1" name="Google Shape;7671;p117"/>
          <p:cNvGrpSpPr/>
          <p:nvPr/>
        </p:nvGrpSpPr>
        <p:grpSpPr>
          <a:xfrm>
            <a:off x="7147952" y="3126199"/>
            <a:ext cx="295528" cy="338795"/>
            <a:chOff x="3895050" y="3806775"/>
            <a:chExt cx="419725" cy="481175"/>
          </a:xfrm>
        </p:grpSpPr>
        <p:sp>
          <p:nvSpPr>
            <p:cNvPr id="7672" name="Google Shape;7672;p11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3" name="Google Shape;7673;p11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74" name="Google Shape;7674;p117"/>
          <p:cNvGrpSpPr/>
          <p:nvPr/>
        </p:nvGrpSpPr>
        <p:grpSpPr>
          <a:xfrm>
            <a:off x="7551234" y="3125979"/>
            <a:ext cx="336296" cy="339235"/>
            <a:chOff x="4464775" y="3806475"/>
            <a:chExt cx="477625" cy="481800"/>
          </a:xfrm>
        </p:grpSpPr>
        <p:sp>
          <p:nvSpPr>
            <p:cNvPr id="7675" name="Google Shape;7675;p11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6" name="Google Shape;7676;p11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7" name="Google Shape;7677;p11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8" name="Google Shape;7678;p11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79" name="Google Shape;7679;p11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0" name="Google Shape;7680;p11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1" name="Google Shape;7681;p117"/>
          <p:cNvGrpSpPr/>
          <p:nvPr/>
        </p:nvGrpSpPr>
        <p:grpSpPr>
          <a:xfrm>
            <a:off x="7974679" y="3125970"/>
            <a:ext cx="339253" cy="339253"/>
            <a:chOff x="5049725" y="3806450"/>
            <a:chExt cx="481825" cy="481825"/>
          </a:xfrm>
        </p:grpSpPr>
        <p:sp>
          <p:nvSpPr>
            <p:cNvPr id="7682" name="Google Shape;7682;p11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3" name="Google Shape;7683;p11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4" name="Google Shape;7684;p11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85" name="Google Shape;7685;p117"/>
          <p:cNvGrpSpPr/>
          <p:nvPr/>
        </p:nvGrpSpPr>
        <p:grpSpPr>
          <a:xfrm>
            <a:off x="1461983" y="3951798"/>
            <a:ext cx="339253" cy="339253"/>
            <a:chOff x="5651375" y="3806450"/>
            <a:chExt cx="481825" cy="481825"/>
          </a:xfrm>
        </p:grpSpPr>
        <p:sp>
          <p:nvSpPr>
            <p:cNvPr id="7686" name="Google Shape;7686;p11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7" name="Google Shape;7687;p11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8" name="Google Shape;7688;p11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89" name="Google Shape;7689;p11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0" name="Google Shape;7690;p117"/>
          <p:cNvGrpSpPr/>
          <p:nvPr/>
        </p:nvGrpSpPr>
        <p:grpSpPr>
          <a:xfrm>
            <a:off x="3360663" y="3953787"/>
            <a:ext cx="298503" cy="335275"/>
            <a:chOff x="6264300" y="3809300"/>
            <a:chExt cx="423950" cy="476175"/>
          </a:xfrm>
        </p:grpSpPr>
        <p:sp>
          <p:nvSpPr>
            <p:cNvPr id="7691" name="Google Shape;7691;p11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2" name="Google Shape;7692;p11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3" name="Google Shape;7693;p11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94" name="Google Shape;7694;p117"/>
          <p:cNvGrpSpPr/>
          <p:nvPr/>
        </p:nvGrpSpPr>
        <p:grpSpPr>
          <a:xfrm>
            <a:off x="5039841" y="3538881"/>
            <a:ext cx="340573" cy="339271"/>
            <a:chOff x="898875" y="4399275"/>
            <a:chExt cx="483700" cy="481850"/>
          </a:xfrm>
        </p:grpSpPr>
        <p:sp>
          <p:nvSpPr>
            <p:cNvPr id="7695" name="Google Shape;7695;p11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6" name="Google Shape;7696;p117"/>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7" name="Google Shape;7697;p11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8" name="Google Shape;7698;p11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99" name="Google Shape;7699;p11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0" name="Google Shape;7700;p11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1" name="Google Shape;7701;p11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2" name="Google Shape;7702;p11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3" name="Google Shape;7703;p117"/>
          <p:cNvGrpSpPr/>
          <p:nvPr/>
        </p:nvGrpSpPr>
        <p:grpSpPr>
          <a:xfrm>
            <a:off x="5473575" y="3554133"/>
            <a:ext cx="339253" cy="308765"/>
            <a:chOff x="1492675" y="4420975"/>
            <a:chExt cx="481825" cy="438525"/>
          </a:xfrm>
        </p:grpSpPr>
        <p:sp>
          <p:nvSpPr>
            <p:cNvPr id="7704" name="Google Shape;7704;p11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5" name="Google Shape;7705;p11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6" name="Google Shape;7706;p11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7" name="Google Shape;7707;p11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8" name="Google Shape;7708;p11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09" name="Google Shape;7709;p117"/>
          <p:cNvGrpSpPr/>
          <p:nvPr/>
        </p:nvGrpSpPr>
        <p:grpSpPr>
          <a:xfrm>
            <a:off x="5878556" y="3539558"/>
            <a:ext cx="342580" cy="337915"/>
            <a:chOff x="2084100" y="4400250"/>
            <a:chExt cx="486550" cy="479925"/>
          </a:xfrm>
        </p:grpSpPr>
        <p:sp>
          <p:nvSpPr>
            <p:cNvPr id="7710" name="Google Shape;7710;p11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1" name="Google Shape;7711;p11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2" name="Google Shape;7712;p11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3" name="Google Shape;7713;p11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4" name="Google Shape;7714;p11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5" name="Google Shape;7715;p11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16" name="Google Shape;7716;p117"/>
          <p:cNvGrpSpPr/>
          <p:nvPr/>
        </p:nvGrpSpPr>
        <p:grpSpPr>
          <a:xfrm>
            <a:off x="6315036" y="3538907"/>
            <a:ext cx="298169" cy="339218"/>
            <a:chOff x="2707950" y="4399325"/>
            <a:chExt cx="423475" cy="481775"/>
          </a:xfrm>
        </p:grpSpPr>
        <p:sp>
          <p:nvSpPr>
            <p:cNvPr id="7717" name="Google Shape;7717;p11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8" name="Google Shape;7718;p11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9" name="Google Shape;7719;p11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0" name="Google Shape;7720;p11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1" name="Google Shape;7721;p11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2" name="Google Shape;7722;p11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3" name="Google Shape;7723;p11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4" name="Google Shape;7724;p11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5" name="Google Shape;7725;p11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6" name="Google Shape;7726;p11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7" name="Google Shape;7727;p11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8" name="Google Shape;7728;p11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29" name="Google Shape;7729;p117"/>
          <p:cNvGrpSpPr/>
          <p:nvPr/>
        </p:nvGrpSpPr>
        <p:grpSpPr>
          <a:xfrm>
            <a:off x="6744555" y="3538881"/>
            <a:ext cx="275057" cy="339271"/>
            <a:chOff x="3330525" y="4399275"/>
            <a:chExt cx="390650" cy="481850"/>
          </a:xfrm>
        </p:grpSpPr>
        <p:sp>
          <p:nvSpPr>
            <p:cNvPr id="7730" name="Google Shape;7730;p11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1" name="Google Shape;7731;p11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2" name="Google Shape;7732;p11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3" name="Google Shape;7733;p11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4" name="Google Shape;7734;p11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5" name="Google Shape;7735;p11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6" name="Google Shape;7736;p11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37" name="Google Shape;7737;p117"/>
          <p:cNvGrpSpPr/>
          <p:nvPr/>
        </p:nvGrpSpPr>
        <p:grpSpPr>
          <a:xfrm>
            <a:off x="7169084" y="3538890"/>
            <a:ext cx="253265" cy="339253"/>
            <a:chOff x="3938800" y="4399275"/>
            <a:chExt cx="359700" cy="481825"/>
          </a:xfrm>
        </p:grpSpPr>
        <p:sp>
          <p:nvSpPr>
            <p:cNvPr id="7738" name="Google Shape;7738;p11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9" name="Google Shape;7739;p11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0" name="Google Shape;7740;p11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1" name="Google Shape;7741;p11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2" name="Google Shape;7742;p11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43" name="Google Shape;7743;p117"/>
          <p:cNvGrpSpPr/>
          <p:nvPr/>
        </p:nvGrpSpPr>
        <p:grpSpPr>
          <a:xfrm>
            <a:off x="7639862" y="3538890"/>
            <a:ext cx="159039" cy="339253"/>
            <a:chOff x="4584850" y="4399275"/>
            <a:chExt cx="225875" cy="481825"/>
          </a:xfrm>
        </p:grpSpPr>
        <p:sp>
          <p:nvSpPr>
            <p:cNvPr id="7744" name="Google Shape;7744;p11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5" name="Google Shape;7745;p11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46" name="Google Shape;7746;p117"/>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747" name="Google Shape;7747;p117"/>
          <p:cNvGrpSpPr/>
          <p:nvPr/>
        </p:nvGrpSpPr>
        <p:grpSpPr>
          <a:xfrm>
            <a:off x="1049680" y="3951795"/>
            <a:ext cx="339253" cy="339253"/>
            <a:chOff x="5642550" y="4399275"/>
            <a:chExt cx="481825" cy="481825"/>
          </a:xfrm>
        </p:grpSpPr>
        <p:sp>
          <p:nvSpPr>
            <p:cNvPr id="7748" name="Google Shape;7748;p11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9" name="Google Shape;7749;p11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0" name="Google Shape;7750;p117"/>
          <p:cNvGrpSpPr/>
          <p:nvPr/>
        </p:nvGrpSpPr>
        <p:grpSpPr>
          <a:xfrm>
            <a:off x="2859815" y="3963703"/>
            <a:ext cx="363316" cy="315437"/>
            <a:chOff x="6218300" y="4416175"/>
            <a:chExt cx="516000" cy="448000"/>
          </a:xfrm>
        </p:grpSpPr>
        <p:sp>
          <p:nvSpPr>
            <p:cNvPr id="7751" name="Google Shape;7751;p11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2" name="Google Shape;7752;p11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3" name="Google Shape;7753;p11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4" name="Google Shape;7754;p117"/>
          <p:cNvGrpSpPr/>
          <p:nvPr/>
        </p:nvGrpSpPr>
        <p:grpSpPr>
          <a:xfrm>
            <a:off x="5918879" y="3951792"/>
            <a:ext cx="339253" cy="339253"/>
            <a:chOff x="899850" y="4992125"/>
            <a:chExt cx="481825" cy="481825"/>
          </a:xfrm>
        </p:grpSpPr>
        <p:sp>
          <p:nvSpPr>
            <p:cNvPr id="7755" name="Google Shape;7755;p11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6" name="Google Shape;7756;p11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7" name="Google Shape;7757;p11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58" name="Google Shape;7758;p117"/>
          <p:cNvGrpSpPr/>
          <p:nvPr/>
        </p:nvGrpSpPr>
        <p:grpSpPr>
          <a:xfrm>
            <a:off x="5461708" y="3951792"/>
            <a:ext cx="339253" cy="339253"/>
            <a:chOff x="1492675" y="4992125"/>
            <a:chExt cx="481825" cy="481825"/>
          </a:xfrm>
        </p:grpSpPr>
        <p:sp>
          <p:nvSpPr>
            <p:cNvPr id="7759" name="Google Shape;7759;p11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0" name="Google Shape;7760;p11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1" name="Google Shape;7761;p117"/>
          <p:cNvGrpSpPr/>
          <p:nvPr/>
        </p:nvGrpSpPr>
        <p:grpSpPr>
          <a:xfrm>
            <a:off x="5004462" y="3951792"/>
            <a:ext cx="339253" cy="339253"/>
            <a:chOff x="2085525" y="4992125"/>
            <a:chExt cx="481825" cy="481825"/>
          </a:xfrm>
        </p:grpSpPr>
        <p:sp>
          <p:nvSpPr>
            <p:cNvPr id="7762" name="Google Shape;7762;p11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3" name="Google Shape;7763;p11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4" name="Google Shape;7764;p117"/>
          <p:cNvGrpSpPr/>
          <p:nvPr/>
        </p:nvGrpSpPr>
        <p:grpSpPr>
          <a:xfrm>
            <a:off x="6833221" y="3951792"/>
            <a:ext cx="339253" cy="339253"/>
            <a:chOff x="2678350" y="4992125"/>
            <a:chExt cx="481825" cy="481825"/>
          </a:xfrm>
        </p:grpSpPr>
        <p:sp>
          <p:nvSpPr>
            <p:cNvPr id="7765" name="Google Shape;7765;p11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6" name="Google Shape;7766;p11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7" name="Google Shape;7767;p11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68" name="Google Shape;7768;p117"/>
          <p:cNvGrpSpPr/>
          <p:nvPr/>
        </p:nvGrpSpPr>
        <p:grpSpPr>
          <a:xfrm>
            <a:off x="4628816" y="3951792"/>
            <a:ext cx="339253" cy="339253"/>
            <a:chOff x="3271200" y="4992125"/>
            <a:chExt cx="481825" cy="481825"/>
          </a:xfrm>
        </p:grpSpPr>
        <p:sp>
          <p:nvSpPr>
            <p:cNvPr id="7769" name="Google Shape;7769;p11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0" name="Google Shape;7770;p11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1" name="Google Shape;7771;p11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2" name="Google Shape;7772;p117"/>
          <p:cNvGrpSpPr/>
          <p:nvPr/>
        </p:nvGrpSpPr>
        <p:grpSpPr>
          <a:xfrm>
            <a:off x="7290263" y="3952822"/>
            <a:ext cx="339411" cy="337193"/>
            <a:chOff x="3863900" y="4993625"/>
            <a:chExt cx="482050" cy="478900"/>
          </a:xfrm>
        </p:grpSpPr>
        <p:sp>
          <p:nvSpPr>
            <p:cNvPr id="7773" name="Google Shape;7773;p117"/>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4" name="Google Shape;7774;p117"/>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5" name="Google Shape;7775;p117"/>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6" name="Google Shape;7776;p117"/>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77" name="Google Shape;7777;p117"/>
          <p:cNvGrpSpPr/>
          <p:nvPr/>
        </p:nvGrpSpPr>
        <p:grpSpPr>
          <a:xfrm>
            <a:off x="7747437" y="3952822"/>
            <a:ext cx="339411" cy="337193"/>
            <a:chOff x="4456725" y="4993625"/>
            <a:chExt cx="482050" cy="478900"/>
          </a:xfrm>
        </p:grpSpPr>
        <p:sp>
          <p:nvSpPr>
            <p:cNvPr id="7778" name="Google Shape;7778;p117"/>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79" name="Google Shape;7779;p117"/>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0" name="Google Shape;7780;p117"/>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1" name="Google Shape;7781;p117"/>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782" name="Google Shape;7782;p117"/>
          <p:cNvGrpSpPr/>
          <p:nvPr/>
        </p:nvGrpSpPr>
        <p:grpSpPr>
          <a:xfrm>
            <a:off x="6376030" y="3952813"/>
            <a:ext cx="339411" cy="337211"/>
            <a:chOff x="5049575" y="4993600"/>
            <a:chExt cx="482050" cy="478925"/>
          </a:xfrm>
        </p:grpSpPr>
        <p:sp>
          <p:nvSpPr>
            <p:cNvPr id="7783" name="Google Shape;7783;p11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4" name="Google Shape;7784;p11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5" name="Google Shape;7785;p11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86" name="Google Shape;7786;p11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87" name="Google Shape;7787;p117"/>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788" name="Google Shape;7788;p11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2" name="Shape 7792"/>
        <p:cNvGrpSpPr/>
        <p:nvPr/>
      </p:nvGrpSpPr>
      <p:grpSpPr>
        <a:xfrm>
          <a:off x="0" y="0"/>
          <a:ext cx="0" cy="0"/>
          <a:chOff x="0" y="0"/>
          <a:chExt cx="0" cy="0"/>
        </a:xfrm>
      </p:grpSpPr>
      <p:grpSp>
        <p:nvGrpSpPr>
          <p:cNvPr id="7793" name="Google Shape;7793;p118"/>
          <p:cNvGrpSpPr/>
          <p:nvPr/>
        </p:nvGrpSpPr>
        <p:grpSpPr>
          <a:xfrm>
            <a:off x="876361" y="1308054"/>
            <a:ext cx="322099" cy="370529"/>
            <a:chOff x="-42971725" y="3217825"/>
            <a:chExt cx="275675" cy="317125"/>
          </a:xfrm>
        </p:grpSpPr>
        <p:sp>
          <p:nvSpPr>
            <p:cNvPr id="7794" name="Google Shape;7794;p11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1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1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118"/>
          <p:cNvGrpSpPr/>
          <p:nvPr/>
        </p:nvGrpSpPr>
        <p:grpSpPr>
          <a:xfrm>
            <a:off x="848276" y="1776710"/>
            <a:ext cx="378270" cy="337551"/>
            <a:chOff x="-42996150" y="3612600"/>
            <a:chExt cx="323750" cy="288900"/>
          </a:xfrm>
        </p:grpSpPr>
        <p:sp>
          <p:nvSpPr>
            <p:cNvPr id="7798" name="Google Shape;7798;p11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1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1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118"/>
          <p:cNvGrpSpPr/>
          <p:nvPr/>
        </p:nvGrpSpPr>
        <p:grpSpPr>
          <a:xfrm>
            <a:off x="851036" y="2186080"/>
            <a:ext cx="372749" cy="370909"/>
            <a:chOff x="-42994575" y="3950300"/>
            <a:chExt cx="319025" cy="317450"/>
          </a:xfrm>
        </p:grpSpPr>
        <p:sp>
          <p:nvSpPr>
            <p:cNvPr id="7802" name="Google Shape;7802;p11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1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1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118"/>
          <p:cNvGrpSpPr/>
          <p:nvPr/>
        </p:nvGrpSpPr>
        <p:grpSpPr>
          <a:xfrm>
            <a:off x="3004431" y="1332912"/>
            <a:ext cx="371785" cy="370879"/>
            <a:chOff x="-41111350" y="3239100"/>
            <a:chExt cx="318200" cy="317425"/>
          </a:xfrm>
        </p:grpSpPr>
        <p:sp>
          <p:nvSpPr>
            <p:cNvPr id="7806" name="Google Shape;7806;p11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1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1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1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118"/>
          <p:cNvGrpSpPr/>
          <p:nvPr/>
        </p:nvGrpSpPr>
        <p:grpSpPr>
          <a:xfrm>
            <a:off x="3000751" y="1768444"/>
            <a:ext cx="379146" cy="370967"/>
            <a:chOff x="-41117650" y="3605525"/>
            <a:chExt cx="324500" cy="317500"/>
          </a:xfrm>
        </p:grpSpPr>
        <p:sp>
          <p:nvSpPr>
            <p:cNvPr id="7811" name="Google Shape;7811;p11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1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1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4" name="Google Shape;7814;p118"/>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5" name="Google Shape;7815;p118"/>
          <p:cNvGrpSpPr/>
          <p:nvPr/>
        </p:nvGrpSpPr>
        <p:grpSpPr>
          <a:xfrm>
            <a:off x="1827005" y="2659967"/>
            <a:ext cx="216271" cy="371814"/>
            <a:chOff x="-39205300" y="3220175"/>
            <a:chExt cx="185100" cy="318225"/>
          </a:xfrm>
        </p:grpSpPr>
        <p:sp>
          <p:nvSpPr>
            <p:cNvPr id="7816" name="Google Shape;7816;p11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1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118"/>
          <p:cNvGrpSpPr/>
          <p:nvPr/>
        </p:nvGrpSpPr>
        <p:grpSpPr>
          <a:xfrm>
            <a:off x="1792533" y="3120038"/>
            <a:ext cx="300016" cy="369273"/>
            <a:chOff x="-39248625" y="3588600"/>
            <a:chExt cx="256775" cy="316050"/>
          </a:xfrm>
        </p:grpSpPr>
        <p:sp>
          <p:nvSpPr>
            <p:cNvPr id="7819" name="Google Shape;7819;p11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1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118"/>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18"/>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3" name="Google Shape;7823;p118"/>
          <p:cNvGrpSpPr/>
          <p:nvPr/>
        </p:nvGrpSpPr>
        <p:grpSpPr>
          <a:xfrm>
            <a:off x="1243246" y="1308054"/>
            <a:ext cx="429504" cy="370879"/>
            <a:chOff x="-42651700" y="3217825"/>
            <a:chExt cx="367600" cy="317425"/>
          </a:xfrm>
        </p:grpSpPr>
        <p:sp>
          <p:nvSpPr>
            <p:cNvPr id="7824" name="Google Shape;7824;p11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1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1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1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118"/>
          <p:cNvGrpSpPr/>
          <p:nvPr/>
        </p:nvGrpSpPr>
        <p:grpSpPr>
          <a:xfrm>
            <a:off x="1278678" y="1747704"/>
            <a:ext cx="358640" cy="363226"/>
            <a:chOff x="-42617300" y="3587775"/>
            <a:chExt cx="306950" cy="310875"/>
          </a:xfrm>
        </p:grpSpPr>
        <p:sp>
          <p:nvSpPr>
            <p:cNvPr id="7829" name="Google Shape;7829;p11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1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1" name="Google Shape;7831;p118"/>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2" name="Google Shape;7832;p118"/>
          <p:cNvGrpSpPr/>
          <p:nvPr/>
        </p:nvGrpSpPr>
        <p:grpSpPr>
          <a:xfrm>
            <a:off x="3450506" y="1332445"/>
            <a:ext cx="376926" cy="370324"/>
            <a:chOff x="-40748275" y="3238700"/>
            <a:chExt cx="322600" cy="316950"/>
          </a:xfrm>
        </p:grpSpPr>
        <p:sp>
          <p:nvSpPr>
            <p:cNvPr id="7833" name="Google Shape;7833;p11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1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1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1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1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1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118"/>
          <p:cNvGrpSpPr/>
          <p:nvPr/>
        </p:nvGrpSpPr>
        <p:grpSpPr>
          <a:xfrm>
            <a:off x="3453062" y="1800429"/>
            <a:ext cx="371814" cy="338690"/>
            <a:chOff x="-40745125" y="3632900"/>
            <a:chExt cx="318225" cy="289875"/>
          </a:xfrm>
        </p:grpSpPr>
        <p:sp>
          <p:nvSpPr>
            <p:cNvPr id="7840" name="Google Shape;7840;p11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1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1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1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1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1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1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118"/>
          <p:cNvGrpSpPr/>
          <p:nvPr/>
        </p:nvGrpSpPr>
        <p:grpSpPr>
          <a:xfrm>
            <a:off x="3457209" y="2211639"/>
            <a:ext cx="363518" cy="370178"/>
            <a:chOff x="-40742750" y="3972175"/>
            <a:chExt cx="311125" cy="316825"/>
          </a:xfrm>
        </p:grpSpPr>
        <p:sp>
          <p:nvSpPr>
            <p:cNvPr id="7848" name="Google Shape;7848;p11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1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118"/>
          <p:cNvGrpSpPr/>
          <p:nvPr/>
        </p:nvGrpSpPr>
        <p:grpSpPr>
          <a:xfrm>
            <a:off x="2239871" y="2661807"/>
            <a:ext cx="266892" cy="369974"/>
            <a:chOff x="-38860325" y="3221750"/>
            <a:chExt cx="228425" cy="316650"/>
          </a:xfrm>
        </p:grpSpPr>
        <p:sp>
          <p:nvSpPr>
            <p:cNvPr id="7851" name="Google Shape;7851;p11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1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1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1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118"/>
          <p:cNvGrpSpPr/>
          <p:nvPr/>
        </p:nvGrpSpPr>
        <p:grpSpPr>
          <a:xfrm>
            <a:off x="2190678" y="3123864"/>
            <a:ext cx="380081" cy="367111"/>
            <a:chOff x="-38905225" y="3591875"/>
            <a:chExt cx="325300" cy="314200"/>
          </a:xfrm>
        </p:grpSpPr>
        <p:sp>
          <p:nvSpPr>
            <p:cNvPr id="7856" name="Google Shape;7856;p11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1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1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9" name="Google Shape;7859;p118"/>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0" name="Google Shape;7860;p118"/>
          <p:cNvGrpSpPr/>
          <p:nvPr/>
        </p:nvGrpSpPr>
        <p:grpSpPr>
          <a:xfrm>
            <a:off x="3997427" y="3108944"/>
            <a:ext cx="290815" cy="369740"/>
            <a:chOff x="-37370925" y="3579105"/>
            <a:chExt cx="248900" cy="316450"/>
          </a:xfrm>
        </p:grpSpPr>
        <p:sp>
          <p:nvSpPr>
            <p:cNvPr id="7861" name="Google Shape;7861;p11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1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3" name="Google Shape;7863;p118"/>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18"/>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5" name="Google Shape;7865;p118"/>
          <p:cNvGrpSpPr/>
          <p:nvPr/>
        </p:nvGrpSpPr>
        <p:grpSpPr>
          <a:xfrm>
            <a:off x="1690803" y="2187015"/>
            <a:ext cx="371814" cy="369974"/>
            <a:chOff x="-42259725" y="3951100"/>
            <a:chExt cx="318225" cy="316650"/>
          </a:xfrm>
        </p:grpSpPr>
        <p:sp>
          <p:nvSpPr>
            <p:cNvPr id="7866" name="Google Shape;7866;p11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1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18"/>
          <p:cNvGrpSpPr/>
          <p:nvPr/>
        </p:nvGrpSpPr>
        <p:grpSpPr>
          <a:xfrm>
            <a:off x="3889164" y="1366036"/>
            <a:ext cx="370879" cy="337755"/>
            <a:chOff x="-40378075" y="3267450"/>
            <a:chExt cx="317425" cy="289075"/>
          </a:xfrm>
        </p:grpSpPr>
        <p:sp>
          <p:nvSpPr>
            <p:cNvPr id="7869" name="Google Shape;7869;p11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1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1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1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118"/>
          <p:cNvGrpSpPr/>
          <p:nvPr/>
        </p:nvGrpSpPr>
        <p:grpSpPr>
          <a:xfrm>
            <a:off x="3892830" y="1767304"/>
            <a:ext cx="363548" cy="369974"/>
            <a:chOff x="-40372575" y="3604550"/>
            <a:chExt cx="311150" cy="316650"/>
          </a:xfrm>
        </p:grpSpPr>
        <p:sp>
          <p:nvSpPr>
            <p:cNvPr id="7874" name="Google Shape;7874;p11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1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1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7" name="Google Shape;7877;p118"/>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8" name="Google Shape;7878;p118"/>
          <p:cNvGrpSpPr/>
          <p:nvPr/>
        </p:nvGrpSpPr>
        <p:grpSpPr>
          <a:xfrm>
            <a:off x="2616780" y="2659967"/>
            <a:ext cx="399038" cy="372165"/>
            <a:chOff x="-38542250" y="3220175"/>
            <a:chExt cx="341525" cy="318525"/>
          </a:xfrm>
        </p:grpSpPr>
        <p:sp>
          <p:nvSpPr>
            <p:cNvPr id="7879" name="Google Shape;7879;p11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1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1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118"/>
          <p:cNvGrpSpPr/>
          <p:nvPr/>
        </p:nvGrpSpPr>
        <p:grpSpPr>
          <a:xfrm>
            <a:off x="2638712" y="3119337"/>
            <a:ext cx="369974" cy="369068"/>
            <a:chOff x="-38537400" y="3588000"/>
            <a:chExt cx="316650" cy="315875"/>
          </a:xfrm>
        </p:grpSpPr>
        <p:sp>
          <p:nvSpPr>
            <p:cNvPr id="7883" name="Google Shape;7883;p11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1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1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1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118"/>
          <p:cNvGrpSpPr/>
          <p:nvPr/>
        </p:nvGrpSpPr>
        <p:grpSpPr>
          <a:xfrm>
            <a:off x="2637792" y="3576866"/>
            <a:ext cx="371814" cy="369974"/>
            <a:chOff x="-38538975" y="3954250"/>
            <a:chExt cx="318225" cy="316650"/>
          </a:xfrm>
        </p:grpSpPr>
        <p:sp>
          <p:nvSpPr>
            <p:cNvPr id="7888" name="Google Shape;7888;p11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1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118"/>
          <p:cNvGrpSpPr/>
          <p:nvPr/>
        </p:nvGrpSpPr>
        <p:grpSpPr>
          <a:xfrm>
            <a:off x="3955104" y="3571793"/>
            <a:ext cx="375465" cy="371814"/>
            <a:chOff x="-37385100" y="3949908"/>
            <a:chExt cx="321350" cy="318225"/>
          </a:xfrm>
        </p:grpSpPr>
        <p:sp>
          <p:nvSpPr>
            <p:cNvPr id="7891" name="Google Shape;7891;p11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1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118"/>
          <p:cNvGrpSpPr/>
          <p:nvPr/>
        </p:nvGrpSpPr>
        <p:grpSpPr>
          <a:xfrm>
            <a:off x="2130763" y="1307353"/>
            <a:ext cx="370909" cy="370675"/>
            <a:chOff x="-41895050" y="3217225"/>
            <a:chExt cx="317450" cy="317250"/>
          </a:xfrm>
        </p:grpSpPr>
        <p:sp>
          <p:nvSpPr>
            <p:cNvPr id="7894" name="Google Shape;7894;p11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1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1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1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1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118"/>
          <p:cNvGrpSpPr/>
          <p:nvPr/>
        </p:nvGrpSpPr>
        <p:grpSpPr>
          <a:xfrm>
            <a:off x="2130310" y="1744287"/>
            <a:ext cx="371814" cy="369974"/>
            <a:chOff x="-41893475" y="3584850"/>
            <a:chExt cx="318225" cy="316650"/>
          </a:xfrm>
        </p:grpSpPr>
        <p:sp>
          <p:nvSpPr>
            <p:cNvPr id="7900" name="Google Shape;7900;p11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1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1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1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4" name="Google Shape;7904;p118"/>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18"/>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6" name="Google Shape;7906;p118"/>
          <p:cNvGrpSpPr/>
          <p:nvPr/>
        </p:nvGrpSpPr>
        <p:grpSpPr>
          <a:xfrm>
            <a:off x="900338" y="3139579"/>
            <a:ext cx="337522" cy="370909"/>
            <a:chOff x="-39998250" y="3605325"/>
            <a:chExt cx="288875" cy="317450"/>
          </a:xfrm>
        </p:grpSpPr>
        <p:sp>
          <p:nvSpPr>
            <p:cNvPr id="7907" name="Google Shape;7907;p11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1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118"/>
          <p:cNvGrpSpPr/>
          <p:nvPr/>
        </p:nvGrpSpPr>
        <p:grpSpPr>
          <a:xfrm>
            <a:off x="884112" y="3598043"/>
            <a:ext cx="369974" cy="369945"/>
            <a:chOff x="-40011050" y="3972375"/>
            <a:chExt cx="316650" cy="316625"/>
          </a:xfrm>
        </p:grpSpPr>
        <p:sp>
          <p:nvSpPr>
            <p:cNvPr id="7910" name="Google Shape;7910;p11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1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118"/>
          <p:cNvGrpSpPr/>
          <p:nvPr/>
        </p:nvGrpSpPr>
        <p:grpSpPr>
          <a:xfrm>
            <a:off x="3116043" y="2662742"/>
            <a:ext cx="266921" cy="369039"/>
            <a:chOff x="-38129425" y="3222550"/>
            <a:chExt cx="228450" cy="315850"/>
          </a:xfrm>
        </p:grpSpPr>
        <p:sp>
          <p:nvSpPr>
            <p:cNvPr id="7913" name="Google Shape;7913;p11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1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118"/>
          <p:cNvGrpSpPr/>
          <p:nvPr/>
        </p:nvGrpSpPr>
        <p:grpSpPr>
          <a:xfrm>
            <a:off x="3071012" y="3119337"/>
            <a:ext cx="371785" cy="369974"/>
            <a:chOff x="-38172725" y="3588000"/>
            <a:chExt cx="318200" cy="316650"/>
          </a:xfrm>
        </p:grpSpPr>
        <p:sp>
          <p:nvSpPr>
            <p:cNvPr id="7916" name="Google Shape;7916;p11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11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11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1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1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1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1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11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118"/>
          <p:cNvGrpSpPr/>
          <p:nvPr/>
        </p:nvGrpSpPr>
        <p:grpSpPr>
          <a:xfrm>
            <a:off x="3146914" y="3577772"/>
            <a:ext cx="219981" cy="369974"/>
            <a:chOff x="-38109725" y="3955025"/>
            <a:chExt cx="188275" cy="316650"/>
          </a:xfrm>
        </p:grpSpPr>
        <p:sp>
          <p:nvSpPr>
            <p:cNvPr id="7925" name="Google Shape;7925;p11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1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7" name="Google Shape;7927;p118"/>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8" name="Google Shape;7928;p118"/>
          <p:cNvGrpSpPr/>
          <p:nvPr/>
        </p:nvGrpSpPr>
        <p:grpSpPr>
          <a:xfrm>
            <a:off x="2562313" y="1309193"/>
            <a:ext cx="373654" cy="369068"/>
            <a:chOff x="-41530375" y="3218800"/>
            <a:chExt cx="319800" cy="315875"/>
          </a:xfrm>
        </p:grpSpPr>
        <p:sp>
          <p:nvSpPr>
            <p:cNvPr id="7929" name="Google Shape;7929;p11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1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118"/>
          <p:cNvGrpSpPr/>
          <p:nvPr/>
        </p:nvGrpSpPr>
        <p:grpSpPr>
          <a:xfrm>
            <a:off x="2564607" y="1824351"/>
            <a:ext cx="369068" cy="289004"/>
            <a:chOff x="-41526450" y="3653375"/>
            <a:chExt cx="315875" cy="247350"/>
          </a:xfrm>
        </p:grpSpPr>
        <p:sp>
          <p:nvSpPr>
            <p:cNvPr id="7932" name="Google Shape;7932;p11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1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118"/>
          <p:cNvGrpSpPr/>
          <p:nvPr/>
        </p:nvGrpSpPr>
        <p:grpSpPr>
          <a:xfrm>
            <a:off x="2565994" y="2187015"/>
            <a:ext cx="366293" cy="369974"/>
            <a:chOff x="-41526450" y="3951100"/>
            <a:chExt cx="313500" cy="316650"/>
          </a:xfrm>
        </p:grpSpPr>
        <p:sp>
          <p:nvSpPr>
            <p:cNvPr id="7935" name="Google Shape;7935;p11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1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1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8" name="Google Shape;7938;p118"/>
          <p:cNvGrpSpPr/>
          <p:nvPr/>
        </p:nvGrpSpPr>
        <p:grpSpPr>
          <a:xfrm>
            <a:off x="1331249" y="2681144"/>
            <a:ext cx="339595" cy="371814"/>
            <a:chOff x="-39625900" y="3238300"/>
            <a:chExt cx="290650" cy="318225"/>
          </a:xfrm>
        </p:grpSpPr>
        <p:sp>
          <p:nvSpPr>
            <p:cNvPr id="7939" name="Google Shape;7939;p11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1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1" name="Google Shape;7941;p118"/>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2" name="Google Shape;7942;p118"/>
          <p:cNvGrpSpPr/>
          <p:nvPr/>
        </p:nvGrpSpPr>
        <p:grpSpPr>
          <a:xfrm>
            <a:off x="1325300" y="3597605"/>
            <a:ext cx="366293" cy="370441"/>
            <a:chOff x="-39647175" y="3972000"/>
            <a:chExt cx="313500" cy="317050"/>
          </a:xfrm>
        </p:grpSpPr>
        <p:sp>
          <p:nvSpPr>
            <p:cNvPr id="7943" name="Google Shape;7943;p11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1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1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118"/>
          <p:cNvGrpSpPr/>
          <p:nvPr/>
        </p:nvGrpSpPr>
        <p:grpSpPr>
          <a:xfrm>
            <a:off x="3494427" y="2661603"/>
            <a:ext cx="375495" cy="370879"/>
            <a:chOff x="-37808850" y="3221575"/>
            <a:chExt cx="321375" cy="317425"/>
          </a:xfrm>
        </p:grpSpPr>
        <p:sp>
          <p:nvSpPr>
            <p:cNvPr id="7947" name="Google Shape;7947;p11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1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118"/>
          <p:cNvGrpSpPr/>
          <p:nvPr/>
        </p:nvGrpSpPr>
        <p:grpSpPr>
          <a:xfrm>
            <a:off x="3503201" y="3183634"/>
            <a:ext cx="372749" cy="241158"/>
            <a:chOff x="-37806500" y="3643030"/>
            <a:chExt cx="319025" cy="206400"/>
          </a:xfrm>
        </p:grpSpPr>
        <p:sp>
          <p:nvSpPr>
            <p:cNvPr id="7950" name="Google Shape;7950;p11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1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118"/>
          <p:cNvGrpSpPr/>
          <p:nvPr/>
        </p:nvGrpSpPr>
        <p:grpSpPr>
          <a:xfrm>
            <a:off x="3505508" y="3575931"/>
            <a:ext cx="368134" cy="371814"/>
            <a:chOff x="-37804925" y="3953450"/>
            <a:chExt cx="315075" cy="318225"/>
          </a:xfrm>
        </p:grpSpPr>
        <p:sp>
          <p:nvSpPr>
            <p:cNvPr id="7953" name="Google Shape;7953;p11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1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1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6" name="Google Shape;7956;p118"/>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7" name="Google Shape;7957;p118"/>
          <p:cNvGrpSpPr/>
          <p:nvPr/>
        </p:nvGrpSpPr>
        <p:grpSpPr>
          <a:xfrm>
            <a:off x="4860977" y="1328538"/>
            <a:ext cx="355663" cy="308725"/>
            <a:chOff x="-28462125" y="3199700"/>
            <a:chExt cx="298550" cy="259150"/>
          </a:xfrm>
        </p:grpSpPr>
        <p:sp>
          <p:nvSpPr>
            <p:cNvPr id="7958" name="Google Shape;7958;p11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1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1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118"/>
          <p:cNvGrpSpPr/>
          <p:nvPr/>
        </p:nvGrpSpPr>
        <p:grpSpPr>
          <a:xfrm>
            <a:off x="4861930" y="1763228"/>
            <a:ext cx="353757" cy="352833"/>
            <a:chOff x="-28461325" y="3545475"/>
            <a:chExt cx="296950" cy="296175"/>
          </a:xfrm>
        </p:grpSpPr>
        <p:sp>
          <p:nvSpPr>
            <p:cNvPr id="7962" name="Google Shape;7962;p11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1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1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1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1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1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18"/>
          <p:cNvGrpSpPr/>
          <p:nvPr/>
        </p:nvGrpSpPr>
        <p:grpSpPr>
          <a:xfrm>
            <a:off x="4858162" y="2213272"/>
            <a:ext cx="361292" cy="352803"/>
            <a:chOff x="-28463700" y="3914875"/>
            <a:chExt cx="303275" cy="296150"/>
          </a:xfrm>
        </p:grpSpPr>
        <p:sp>
          <p:nvSpPr>
            <p:cNvPr id="7969" name="Google Shape;7969;p11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1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118"/>
          <p:cNvGrpSpPr/>
          <p:nvPr/>
        </p:nvGrpSpPr>
        <p:grpSpPr>
          <a:xfrm>
            <a:off x="7092947" y="1369355"/>
            <a:ext cx="351880" cy="227092"/>
            <a:chOff x="-26573400" y="3224125"/>
            <a:chExt cx="295375" cy="190625"/>
          </a:xfrm>
        </p:grpSpPr>
        <p:sp>
          <p:nvSpPr>
            <p:cNvPr id="7972" name="Google Shape;7972;p11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1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18"/>
          <p:cNvGrpSpPr/>
          <p:nvPr/>
        </p:nvGrpSpPr>
        <p:grpSpPr>
          <a:xfrm>
            <a:off x="7092947" y="1763690"/>
            <a:ext cx="351880" cy="351910"/>
            <a:chOff x="-26573400" y="3546250"/>
            <a:chExt cx="295375" cy="295400"/>
          </a:xfrm>
        </p:grpSpPr>
        <p:sp>
          <p:nvSpPr>
            <p:cNvPr id="7975" name="Google Shape;7975;p11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1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1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1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1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18"/>
          <p:cNvGrpSpPr/>
          <p:nvPr/>
        </p:nvGrpSpPr>
        <p:grpSpPr>
          <a:xfrm>
            <a:off x="7081228" y="2213599"/>
            <a:ext cx="375319" cy="352148"/>
            <a:chOff x="-26583625" y="3917025"/>
            <a:chExt cx="315050" cy="295600"/>
          </a:xfrm>
        </p:grpSpPr>
        <p:sp>
          <p:nvSpPr>
            <p:cNvPr id="7981" name="Google Shape;7981;p11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1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11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1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5" name="Google Shape;7985;p118"/>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6" name="Google Shape;7986;p118"/>
          <p:cNvGrpSpPr/>
          <p:nvPr/>
        </p:nvGrpSpPr>
        <p:grpSpPr>
          <a:xfrm>
            <a:off x="5779742" y="3172629"/>
            <a:ext cx="289039" cy="352833"/>
            <a:chOff x="-24694925" y="3518700"/>
            <a:chExt cx="242625" cy="296175"/>
          </a:xfrm>
        </p:grpSpPr>
        <p:sp>
          <p:nvSpPr>
            <p:cNvPr id="7987" name="Google Shape;7987;p11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1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1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1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18"/>
          <p:cNvGrpSpPr/>
          <p:nvPr/>
        </p:nvGrpSpPr>
        <p:grpSpPr>
          <a:xfrm>
            <a:off x="5779280" y="3622657"/>
            <a:ext cx="289962" cy="352833"/>
            <a:chOff x="-24709100" y="3888875"/>
            <a:chExt cx="243400" cy="296175"/>
          </a:xfrm>
        </p:grpSpPr>
        <p:sp>
          <p:nvSpPr>
            <p:cNvPr id="7992" name="Google Shape;7992;p11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1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1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118"/>
          <p:cNvGrpSpPr/>
          <p:nvPr/>
        </p:nvGrpSpPr>
        <p:grpSpPr>
          <a:xfrm>
            <a:off x="7979280" y="2695320"/>
            <a:ext cx="356556" cy="349557"/>
            <a:chOff x="-22863675" y="3131775"/>
            <a:chExt cx="299300" cy="293425"/>
          </a:xfrm>
        </p:grpSpPr>
        <p:sp>
          <p:nvSpPr>
            <p:cNvPr id="7996" name="Google Shape;7996;p11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1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1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118"/>
          <p:cNvGrpSpPr/>
          <p:nvPr/>
        </p:nvGrpSpPr>
        <p:grpSpPr>
          <a:xfrm>
            <a:off x="5322144" y="1306499"/>
            <a:ext cx="310602" cy="352803"/>
            <a:chOff x="-28069875" y="3175300"/>
            <a:chExt cx="260725" cy="296150"/>
          </a:xfrm>
        </p:grpSpPr>
        <p:sp>
          <p:nvSpPr>
            <p:cNvPr id="8000" name="Google Shape;8000;p11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1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1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1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1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1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1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1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1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9" name="Google Shape;8009;p118"/>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0" name="Google Shape;8010;p118"/>
          <p:cNvGrpSpPr/>
          <p:nvPr/>
        </p:nvGrpSpPr>
        <p:grpSpPr>
          <a:xfrm>
            <a:off x="5363423" y="2213733"/>
            <a:ext cx="228045" cy="351880"/>
            <a:chOff x="-28032075" y="3916450"/>
            <a:chExt cx="191425" cy="295375"/>
          </a:xfrm>
        </p:grpSpPr>
        <p:sp>
          <p:nvSpPr>
            <p:cNvPr id="8011" name="Google Shape;8011;p11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1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1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118"/>
          <p:cNvGrpSpPr/>
          <p:nvPr/>
        </p:nvGrpSpPr>
        <p:grpSpPr>
          <a:xfrm>
            <a:off x="7528769" y="1306484"/>
            <a:ext cx="352833" cy="352833"/>
            <a:chOff x="-26201650" y="3176075"/>
            <a:chExt cx="296175" cy="296175"/>
          </a:xfrm>
        </p:grpSpPr>
        <p:sp>
          <p:nvSpPr>
            <p:cNvPr id="8015" name="Google Shape;8015;p11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1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18"/>
          <p:cNvGrpSpPr/>
          <p:nvPr/>
        </p:nvGrpSpPr>
        <p:grpSpPr>
          <a:xfrm>
            <a:off x="7528293" y="1763705"/>
            <a:ext cx="353786" cy="351880"/>
            <a:chOff x="-26204800" y="3547050"/>
            <a:chExt cx="296975" cy="295375"/>
          </a:xfrm>
        </p:grpSpPr>
        <p:sp>
          <p:nvSpPr>
            <p:cNvPr id="8018" name="Google Shape;8018;p11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1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20" name="Google Shape;8020;p118"/>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1" name="Google Shape;8021;p118"/>
          <p:cNvGrpSpPr/>
          <p:nvPr/>
        </p:nvGrpSpPr>
        <p:grpSpPr>
          <a:xfrm>
            <a:off x="6199548" y="2693683"/>
            <a:ext cx="345328" cy="352833"/>
            <a:chOff x="-24353875" y="3147725"/>
            <a:chExt cx="289875" cy="296175"/>
          </a:xfrm>
        </p:grpSpPr>
        <p:sp>
          <p:nvSpPr>
            <p:cNvPr id="8022" name="Google Shape;8022;p11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1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118"/>
          <p:cNvGrpSpPr/>
          <p:nvPr/>
        </p:nvGrpSpPr>
        <p:grpSpPr>
          <a:xfrm>
            <a:off x="6207530" y="3173090"/>
            <a:ext cx="329365" cy="351910"/>
            <a:chOff x="-24344425" y="3519475"/>
            <a:chExt cx="276475" cy="295400"/>
          </a:xfrm>
        </p:grpSpPr>
        <p:sp>
          <p:nvSpPr>
            <p:cNvPr id="8025" name="Google Shape;8025;p11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1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118"/>
          <p:cNvGrpSpPr/>
          <p:nvPr/>
        </p:nvGrpSpPr>
        <p:grpSpPr>
          <a:xfrm>
            <a:off x="6197210" y="3625010"/>
            <a:ext cx="350004" cy="348128"/>
            <a:chOff x="-24353075" y="3891250"/>
            <a:chExt cx="293800" cy="292225"/>
          </a:xfrm>
        </p:grpSpPr>
        <p:sp>
          <p:nvSpPr>
            <p:cNvPr id="8028" name="Google Shape;8028;p11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1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118"/>
          <p:cNvGrpSpPr/>
          <p:nvPr/>
        </p:nvGrpSpPr>
        <p:grpSpPr>
          <a:xfrm>
            <a:off x="7980681" y="3173313"/>
            <a:ext cx="353757" cy="351463"/>
            <a:chOff x="-22845575" y="3504075"/>
            <a:chExt cx="296950" cy="295025"/>
          </a:xfrm>
        </p:grpSpPr>
        <p:sp>
          <p:nvSpPr>
            <p:cNvPr id="8031" name="Google Shape;8031;p11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1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118"/>
          <p:cNvGrpSpPr/>
          <p:nvPr/>
        </p:nvGrpSpPr>
        <p:grpSpPr>
          <a:xfrm>
            <a:off x="5773862" y="1306961"/>
            <a:ext cx="299344" cy="351880"/>
            <a:chOff x="-27691025" y="3175300"/>
            <a:chExt cx="251275" cy="295375"/>
          </a:xfrm>
        </p:grpSpPr>
        <p:sp>
          <p:nvSpPr>
            <p:cNvPr id="8034" name="Google Shape;8034;p11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11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1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1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118"/>
          <p:cNvGrpSpPr/>
          <p:nvPr/>
        </p:nvGrpSpPr>
        <p:grpSpPr>
          <a:xfrm>
            <a:off x="5746179" y="1825637"/>
            <a:ext cx="354710" cy="228015"/>
            <a:chOff x="-27721750" y="3598250"/>
            <a:chExt cx="297750" cy="191400"/>
          </a:xfrm>
        </p:grpSpPr>
        <p:sp>
          <p:nvSpPr>
            <p:cNvPr id="8039" name="Google Shape;8039;p11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1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118"/>
          <p:cNvGrpSpPr/>
          <p:nvPr/>
        </p:nvGrpSpPr>
        <p:grpSpPr>
          <a:xfrm>
            <a:off x="5747579" y="2219183"/>
            <a:ext cx="351910" cy="340980"/>
            <a:chOff x="-27719400" y="3925600"/>
            <a:chExt cx="295400" cy="286225"/>
          </a:xfrm>
        </p:grpSpPr>
        <p:sp>
          <p:nvSpPr>
            <p:cNvPr id="8042" name="Google Shape;8042;p11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1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118"/>
          <p:cNvGrpSpPr/>
          <p:nvPr/>
        </p:nvGrpSpPr>
        <p:grpSpPr>
          <a:xfrm>
            <a:off x="7968851" y="1306023"/>
            <a:ext cx="353757" cy="353757"/>
            <a:chOff x="-25834600" y="3176875"/>
            <a:chExt cx="296950" cy="296950"/>
          </a:xfrm>
        </p:grpSpPr>
        <p:sp>
          <p:nvSpPr>
            <p:cNvPr id="8045" name="Google Shape;8045;p11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1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1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1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1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18"/>
          <p:cNvGrpSpPr/>
          <p:nvPr/>
        </p:nvGrpSpPr>
        <p:grpSpPr>
          <a:xfrm>
            <a:off x="7968851" y="1774024"/>
            <a:ext cx="353757" cy="331241"/>
            <a:chOff x="-25834600" y="3564375"/>
            <a:chExt cx="296950" cy="278050"/>
          </a:xfrm>
        </p:grpSpPr>
        <p:sp>
          <p:nvSpPr>
            <p:cNvPr id="8051" name="Google Shape;8051;p11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1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1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1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1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1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1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1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118"/>
          <p:cNvGrpSpPr/>
          <p:nvPr/>
        </p:nvGrpSpPr>
        <p:grpSpPr>
          <a:xfrm>
            <a:off x="7966974" y="2213376"/>
            <a:ext cx="357509" cy="352595"/>
            <a:chOff x="-25834600" y="3915850"/>
            <a:chExt cx="300100" cy="295975"/>
          </a:xfrm>
        </p:grpSpPr>
        <p:sp>
          <p:nvSpPr>
            <p:cNvPr id="8060" name="Google Shape;8060;p11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1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1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118"/>
          <p:cNvGrpSpPr/>
          <p:nvPr/>
        </p:nvGrpSpPr>
        <p:grpSpPr>
          <a:xfrm>
            <a:off x="6702402" y="2694606"/>
            <a:ext cx="228968" cy="350987"/>
            <a:chOff x="-23930925" y="3149300"/>
            <a:chExt cx="192200" cy="294625"/>
          </a:xfrm>
        </p:grpSpPr>
        <p:sp>
          <p:nvSpPr>
            <p:cNvPr id="8064" name="Google Shape;8064;p11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1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1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1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118"/>
          <p:cNvGrpSpPr/>
          <p:nvPr/>
        </p:nvGrpSpPr>
        <p:grpSpPr>
          <a:xfrm>
            <a:off x="6659232" y="3173090"/>
            <a:ext cx="315307" cy="351910"/>
            <a:chOff x="-23962425" y="3519475"/>
            <a:chExt cx="264675" cy="295400"/>
          </a:xfrm>
        </p:grpSpPr>
        <p:sp>
          <p:nvSpPr>
            <p:cNvPr id="8069" name="Google Shape;8069;p11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1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1" name="Google Shape;8071;p118"/>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2" name="Google Shape;8072;p118"/>
          <p:cNvGrpSpPr/>
          <p:nvPr/>
        </p:nvGrpSpPr>
        <p:grpSpPr>
          <a:xfrm>
            <a:off x="8037908" y="3623134"/>
            <a:ext cx="239302" cy="351880"/>
            <a:chOff x="-22788075" y="3904625"/>
            <a:chExt cx="200875" cy="295375"/>
          </a:xfrm>
        </p:grpSpPr>
        <p:sp>
          <p:nvSpPr>
            <p:cNvPr id="8073" name="Google Shape;8073;p11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1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1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1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118"/>
          <p:cNvGrpSpPr/>
          <p:nvPr/>
        </p:nvGrpSpPr>
        <p:grpSpPr>
          <a:xfrm>
            <a:off x="6193206" y="1306499"/>
            <a:ext cx="354710" cy="352803"/>
            <a:chOff x="-27351575" y="3175300"/>
            <a:chExt cx="297750" cy="296150"/>
          </a:xfrm>
        </p:grpSpPr>
        <p:sp>
          <p:nvSpPr>
            <p:cNvPr id="8078" name="Google Shape;8078;p11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1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1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1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118"/>
          <p:cNvGrpSpPr/>
          <p:nvPr/>
        </p:nvGrpSpPr>
        <p:grpSpPr>
          <a:xfrm>
            <a:off x="6235914" y="1763109"/>
            <a:ext cx="269293" cy="353072"/>
            <a:chOff x="-27313750" y="3545275"/>
            <a:chExt cx="226050" cy="296375"/>
          </a:xfrm>
        </p:grpSpPr>
        <p:sp>
          <p:nvSpPr>
            <p:cNvPr id="8083" name="Google Shape;8083;p11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1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1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118"/>
          <p:cNvGrpSpPr/>
          <p:nvPr/>
        </p:nvGrpSpPr>
        <p:grpSpPr>
          <a:xfrm>
            <a:off x="6193206" y="2211380"/>
            <a:ext cx="354710" cy="356586"/>
            <a:chOff x="-27351575" y="3915650"/>
            <a:chExt cx="297750" cy="299325"/>
          </a:xfrm>
        </p:grpSpPr>
        <p:sp>
          <p:nvSpPr>
            <p:cNvPr id="8087" name="Google Shape;8087;p11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1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18"/>
          <p:cNvGrpSpPr/>
          <p:nvPr/>
        </p:nvGrpSpPr>
        <p:grpSpPr>
          <a:xfrm>
            <a:off x="4880696" y="2693579"/>
            <a:ext cx="319060" cy="353042"/>
            <a:chOff x="-25445525" y="3175900"/>
            <a:chExt cx="267825" cy="296350"/>
          </a:xfrm>
        </p:grpSpPr>
        <p:sp>
          <p:nvSpPr>
            <p:cNvPr id="8090" name="Google Shape;8090;p11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1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1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3" name="Google Shape;8093;p118"/>
          <p:cNvGrpSpPr/>
          <p:nvPr/>
        </p:nvGrpSpPr>
        <p:grpSpPr>
          <a:xfrm>
            <a:off x="4862410" y="3183902"/>
            <a:ext cx="355633" cy="330288"/>
            <a:chOff x="-25465200" y="3565175"/>
            <a:chExt cx="298525" cy="277250"/>
          </a:xfrm>
        </p:grpSpPr>
        <p:sp>
          <p:nvSpPr>
            <p:cNvPr id="8094" name="Google Shape;8094;p11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1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118"/>
          <p:cNvGrpSpPr/>
          <p:nvPr/>
        </p:nvGrpSpPr>
        <p:grpSpPr>
          <a:xfrm>
            <a:off x="4861948" y="3623432"/>
            <a:ext cx="356556" cy="351285"/>
            <a:chOff x="-25465200" y="3916150"/>
            <a:chExt cx="299300" cy="294875"/>
          </a:xfrm>
        </p:grpSpPr>
        <p:sp>
          <p:nvSpPr>
            <p:cNvPr id="8097" name="Google Shape;8097;p11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1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118"/>
          <p:cNvGrpSpPr/>
          <p:nvPr/>
        </p:nvGrpSpPr>
        <p:grpSpPr>
          <a:xfrm>
            <a:off x="7089388" y="2693698"/>
            <a:ext cx="351880" cy="352803"/>
            <a:chOff x="-23615075" y="3148525"/>
            <a:chExt cx="295375" cy="296150"/>
          </a:xfrm>
        </p:grpSpPr>
        <p:sp>
          <p:nvSpPr>
            <p:cNvPr id="8100" name="Google Shape;8100;p11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1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1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1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4" name="Google Shape;8104;p118"/>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5" name="Google Shape;8105;p118"/>
          <p:cNvGrpSpPr/>
          <p:nvPr/>
        </p:nvGrpSpPr>
        <p:grpSpPr>
          <a:xfrm>
            <a:off x="7088911" y="3632977"/>
            <a:ext cx="352833" cy="332194"/>
            <a:chOff x="-23615075" y="3906200"/>
            <a:chExt cx="296175" cy="278850"/>
          </a:xfrm>
        </p:grpSpPr>
        <p:sp>
          <p:nvSpPr>
            <p:cNvPr id="8106" name="Google Shape;8106;p11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1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1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9" name="Google Shape;8109;p118"/>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0" name="Google Shape;8110;p118"/>
          <p:cNvGrpSpPr/>
          <p:nvPr/>
        </p:nvGrpSpPr>
        <p:grpSpPr>
          <a:xfrm>
            <a:off x="6637880" y="1306618"/>
            <a:ext cx="353757" cy="352565"/>
            <a:chOff x="-26980600" y="3175500"/>
            <a:chExt cx="296950" cy="295950"/>
          </a:xfrm>
        </p:grpSpPr>
        <p:sp>
          <p:nvSpPr>
            <p:cNvPr id="8111" name="Google Shape;8111;p11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1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1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4" name="Google Shape;8114;p118"/>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5" name="Google Shape;8115;p118"/>
          <p:cNvGrpSpPr/>
          <p:nvPr/>
        </p:nvGrpSpPr>
        <p:grpSpPr>
          <a:xfrm>
            <a:off x="6638357" y="2245154"/>
            <a:ext cx="352803" cy="289039"/>
            <a:chOff x="-26981375" y="3951875"/>
            <a:chExt cx="296150" cy="242625"/>
          </a:xfrm>
        </p:grpSpPr>
        <p:sp>
          <p:nvSpPr>
            <p:cNvPr id="8116" name="Google Shape;8116;p11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1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1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118"/>
          <p:cNvGrpSpPr/>
          <p:nvPr/>
        </p:nvGrpSpPr>
        <p:grpSpPr>
          <a:xfrm>
            <a:off x="5303399" y="2692745"/>
            <a:ext cx="351910" cy="354710"/>
            <a:chOff x="-25094250" y="3176075"/>
            <a:chExt cx="295400" cy="297750"/>
          </a:xfrm>
        </p:grpSpPr>
        <p:sp>
          <p:nvSpPr>
            <p:cNvPr id="8120" name="Google Shape;8120;p11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1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1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118"/>
          <p:cNvGrpSpPr/>
          <p:nvPr/>
        </p:nvGrpSpPr>
        <p:grpSpPr>
          <a:xfrm>
            <a:off x="5303399" y="3173106"/>
            <a:ext cx="351910" cy="351880"/>
            <a:chOff x="-25094250" y="3547050"/>
            <a:chExt cx="295400" cy="295375"/>
          </a:xfrm>
        </p:grpSpPr>
        <p:sp>
          <p:nvSpPr>
            <p:cNvPr id="8124" name="Google Shape;8124;p11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1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1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1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1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9" name="Google Shape;8129;p118"/>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0" name="Google Shape;8130;p118"/>
          <p:cNvGrpSpPr/>
          <p:nvPr/>
        </p:nvGrpSpPr>
        <p:grpSpPr>
          <a:xfrm>
            <a:off x="7535476" y="2693698"/>
            <a:ext cx="352803" cy="352803"/>
            <a:chOff x="-23245675" y="3148525"/>
            <a:chExt cx="296150" cy="296150"/>
          </a:xfrm>
        </p:grpSpPr>
        <p:sp>
          <p:nvSpPr>
            <p:cNvPr id="8131" name="Google Shape;8131;p11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1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1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4" name="Google Shape;8134;p118"/>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5" name="Google Shape;8135;p118"/>
          <p:cNvGrpSpPr/>
          <p:nvPr/>
        </p:nvGrpSpPr>
        <p:grpSpPr>
          <a:xfrm>
            <a:off x="7535938" y="3622672"/>
            <a:ext cx="351880" cy="352803"/>
            <a:chOff x="-23244900" y="3888100"/>
            <a:chExt cx="295375" cy="296150"/>
          </a:xfrm>
        </p:grpSpPr>
        <p:sp>
          <p:nvSpPr>
            <p:cNvPr id="8136" name="Google Shape;8136;p11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1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1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1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1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1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1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1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1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1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1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7" name="Google Shape;8147;p118"/>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18"/>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8149" name="Google Shape;8149;p118"/>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53" name="Shape 8153"/>
        <p:cNvGrpSpPr/>
        <p:nvPr/>
      </p:nvGrpSpPr>
      <p:grpSpPr>
        <a:xfrm>
          <a:off x="0" y="0"/>
          <a:ext cx="0" cy="0"/>
          <a:chOff x="0" y="0"/>
          <a:chExt cx="0" cy="0"/>
        </a:xfrm>
      </p:grpSpPr>
      <p:sp>
        <p:nvSpPr>
          <p:cNvPr id="8154" name="Google Shape;8154;p119"/>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5" name="Google Shape;8155;p119"/>
          <p:cNvGrpSpPr/>
          <p:nvPr/>
        </p:nvGrpSpPr>
        <p:grpSpPr>
          <a:xfrm>
            <a:off x="850004" y="1823018"/>
            <a:ext cx="367261" cy="367261"/>
            <a:chOff x="-65145700" y="3727425"/>
            <a:chExt cx="317425" cy="317425"/>
          </a:xfrm>
        </p:grpSpPr>
        <p:sp>
          <p:nvSpPr>
            <p:cNvPr id="8156" name="Google Shape;8156;p11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1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119"/>
          <p:cNvGrpSpPr/>
          <p:nvPr/>
        </p:nvGrpSpPr>
        <p:grpSpPr>
          <a:xfrm>
            <a:off x="853201" y="2251933"/>
            <a:ext cx="360868" cy="367261"/>
            <a:chOff x="-65144125" y="4094450"/>
            <a:chExt cx="311900" cy="317425"/>
          </a:xfrm>
        </p:grpSpPr>
        <p:sp>
          <p:nvSpPr>
            <p:cNvPr id="8159" name="Google Shape;8159;p11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1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1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2" name="Google Shape;8162;p119"/>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3" name="Google Shape;8163;p119"/>
          <p:cNvGrpSpPr/>
          <p:nvPr/>
        </p:nvGrpSpPr>
        <p:grpSpPr>
          <a:xfrm>
            <a:off x="3056770" y="1822628"/>
            <a:ext cx="370645" cy="368042"/>
            <a:chOff x="-63250675" y="3744075"/>
            <a:chExt cx="320350" cy="318100"/>
          </a:xfrm>
        </p:grpSpPr>
        <p:sp>
          <p:nvSpPr>
            <p:cNvPr id="8164" name="Google Shape;8164;p11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11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1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119"/>
          <p:cNvGrpSpPr/>
          <p:nvPr/>
        </p:nvGrpSpPr>
        <p:grpSpPr>
          <a:xfrm>
            <a:off x="3058462" y="2251933"/>
            <a:ext cx="367261" cy="367261"/>
            <a:chOff x="-63250675" y="4110200"/>
            <a:chExt cx="317425" cy="317425"/>
          </a:xfrm>
        </p:grpSpPr>
        <p:sp>
          <p:nvSpPr>
            <p:cNvPr id="8168" name="Google Shape;8168;p11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1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1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1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1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1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1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1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1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119"/>
          <p:cNvGrpSpPr/>
          <p:nvPr/>
        </p:nvGrpSpPr>
        <p:grpSpPr>
          <a:xfrm>
            <a:off x="1737509" y="2749028"/>
            <a:ext cx="359075" cy="358844"/>
            <a:chOff x="-61351725" y="3372400"/>
            <a:chExt cx="310350" cy="310150"/>
          </a:xfrm>
        </p:grpSpPr>
        <p:sp>
          <p:nvSpPr>
            <p:cNvPr id="8178" name="Google Shape;8178;p11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1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1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119"/>
          <p:cNvGrpSpPr/>
          <p:nvPr/>
        </p:nvGrpSpPr>
        <p:grpSpPr>
          <a:xfrm>
            <a:off x="1733864" y="3212084"/>
            <a:ext cx="366364" cy="333534"/>
            <a:chOff x="-61354875" y="3751050"/>
            <a:chExt cx="316650" cy="288275"/>
          </a:xfrm>
        </p:grpSpPr>
        <p:sp>
          <p:nvSpPr>
            <p:cNvPr id="8182" name="Google Shape;8182;p11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1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1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119"/>
          <p:cNvGrpSpPr/>
          <p:nvPr/>
        </p:nvGrpSpPr>
        <p:grpSpPr>
          <a:xfrm>
            <a:off x="1733864" y="3653724"/>
            <a:ext cx="366364" cy="367290"/>
            <a:chOff x="-61354875" y="4101525"/>
            <a:chExt cx="316650" cy="317450"/>
          </a:xfrm>
        </p:grpSpPr>
        <p:sp>
          <p:nvSpPr>
            <p:cNvPr id="8186" name="Google Shape;8186;p11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1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119"/>
          <p:cNvGrpSpPr/>
          <p:nvPr/>
        </p:nvGrpSpPr>
        <p:grpSpPr>
          <a:xfrm>
            <a:off x="3950299" y="2745600"/>
            <a:ext cx="368157" cy="365699"/>
            <a:chOff x="-59470075" y="3308975"/>
            <a:chExt cx="318200" cy="316075"/>
          </a:xfrm>
        </p:grpSpPr>
        <p:sp>
          <p:nvSpPr>
            <p:cNvPr id="8189" name="Google Shape;8189;p11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1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1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1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1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1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1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1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1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119"/>
          <p:cNvGrpSpPr/>
          <p:nvPr/>
        </p:nvGrpSpPr>
        <p:grpSpPr>
          <a:xfrm>
            <a:off x="1295729" y="1381305"/>
            <a:ext cx="367261" cy="364686"/>
            <a:chOff x="-64781025" y="3361050"/>
            <a:chExt cx="317425" cy="315200"/>
          </a:xfrm>
        </p:grpSpPr>
        <p:sp>
          <p:nvSpPr>
            <p:cNvPr id="8199" name="Google Shape;8199;p11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1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1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1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3" name="Google Shape;8203;p119"/>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19"/>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19"/>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6" name="Google Shape;8206;p119"/>
          <p:cNvGrpSpPr/>
          <p:nvPr/>
        </p:nvGrpSpPr>
        <p:grpSpPr>
          <a:xfrm>
            <a:off x="3500129" y="1822744"/>
            <a:ext cx="382765" cy="367810"/>
            <a:chOff x="-62890750" y="3747425"/>
            <a:chExt cx="330825" cy="317900"/>
          </a:xfrm>
        </p:grpSpPr>
        <p:sp>
          <p:nvSpPr>
            <p:cNvPr id="8207" name="Google Shape;8207;p11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1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1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1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1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1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1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1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1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1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1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1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1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1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119"/>
          <p:cNvGrpSpPr/>
          <p:nvPr/>
        </p:nvGrpSpPr>
        <p:grpSpPr>
          <a:xfrm>
            <a:off x="3507881" y="2252381"/>
            <a:ext cx="367261" cy="366364"/>
            <a:chOff x="-62884425" y="4111775"/>
            <a:chExt cx="317425" cy="316650"/>
          </a:xfrm>
        </p:grpSpPr>
        <p:sp>
          <p:nvSpPr>
            <p:cNvPr id="8222" name="Google Shape;8222;p11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1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119"/>
          <p:cNvGrpSpPr/>
          <p:nvPr/>
        </p:nvGrpSpPr>
        <p:grpSpPr>
          <a:xfrm>
            <a:off x="2180515" y="2748450"/>
            <a:ext cx="365438" cy="360001"/>
            <a:chOff x="-60991775" y="3376900"/>
            <a:chExt cx="315850" cy="311150"/>
          </a:xfrm>
        </p:grpSpPr>
        <p:sp>
          <p:nvSpPr>
            <p:cNvPr id="8225" name="Google Shape;8225;p11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1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1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119"/>
          <p:cNvGrpSpPr/>
          <p:nvPr/>
        </p:nvGrpSpPr>
        <p:grpSpPr>
          <a:xfrm>
            <a:off x="2180052" y="3199314"/>
            <a:ext cx="366364" cy="359075"/>
            <a:chOff x="-60988625" y="3740800"/>
            <a:chExt cx="316650" cy="310350"/>
          </a:xfrm>
        </p:grpSpPr>
        <p:sp>
          <p:nvSpPr>
            <p:cNvPr id="8229" name="Google Shape;8229;p11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1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1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119"/>
          <p:cNvGrpSpPr/>
          <p:nvPr/>
        </p:nvGrpSpPr>
        <p:grpSpPr>
          <a:xfrm>
            <a:off x="2180052" y="3654765"/>
            <a:ext cx="366364" cy="365207"/>
            <a:chOff x="-60987850" y="4100950"/>
            <a:chExt cx="316650" cy="315650"/>
          </a:xfrm>
        </p:grpSpPr>
        <p:sp>
          <p:nvSpPr>
            <p:cNvPr id="8233" name="Google Shape;8233;p11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1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1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1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1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119"/>
          <p:cNvGrpSpPr/>
          <p:nvPr/>
        </p:nvGrpSpPr>
        <p:grpSpPr>
          <a:xfrm>
            <a:off x="3949836" y="3200225"/>
            <a:ext cx="369083" cy="357253"/>
            <a:chOff x="-59447250" y="3706150"/>
            <a:chExt cx="319000" cy="308775"/>
          </a:xfrm>
        </p:grpSpPr>
        <p:sp>
          <p:nvSpPr>
            <p:cNvPr id="8239" name="Google Shape;8239;p11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1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1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1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119"/>
          <p:cNvGrpSpPr/>
          <p:nvPr/>
        </p:nvGrpSpPr>
        <p:grpSpPr>
          <a:xfrm>
            <a:off x="1738564" y="1381536"/>
            <a:ext cx="368186" cy="364224"/>
            <a:chOff x="-64406125" y="3362225"/>
            <a:chExt cx="318225" cy="314800"/>
          </a:xfrm>
        </p:grpSpPr>
        <p:sp>
          <p:nvSpPr>
            <p:cNvPr id="8244" name="Google Shape;8244;p11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1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46" name="Google Shape;8246;p119"/>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7" name="Google Shape;8247;p119"/>
          <p:cNvGrpSpPr/>
          <p:nvPr/>
        </p:nvGrpSpPr>
        <p:grpSpPr>
          <a:xfrm>
            <a:off x="1739027" y="2252381"/>
            <a:ext cx="367261" cy="366364"/>
            <a:chOff x="-64410850" y="4094450"/>
            <a:chExt cx="317425" cy="316650"/>
          </a:xfrm>
        </p:grpSpPr>
        <p:sp>
          <p:nvSpPr>
            <p:cNvPr id="8248" name="Google Shape;8248;p11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1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1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1" name="Google Shape;8251;p119"/>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2" name="Google Shape;8252;p119"/>
          <p:cNvGrpSpPr/>
          <p:nvPr/>
        </p:nvGrpSpPr>
        <p:grpSpPr>
          <a:xfrm>
            <a:off x="3960575" y="1822454"/>
            <a:ext cx="365467" cy="368389"/>
            <a:chOff x="-62516625" y="3743175"/>
            <a:chExt cx="315875" cy="318400"/>
          </a:xfrm>
        </p:grpSpPr>
        <p:sp>
          <p:nvSpPr>
            <p:cNvPr id="8253" name="Google Shape;8253;p11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11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119"/>
          <p:cNvGrpSpPr/>
          <p:nvPr/>
        </p:nvGrpSpPr>
        <p:grpSpPr>
          <a:xfrm>
            <a:off x="3967415" y="2272426"/>
            <a:ext cx="351786" cy="326274"/>
            <a:chOff x="-62511900" y="4129100"/>
            <a:chExt cx="304050" cy="282000"/>
          </a:xfrm>
        </p:grpSpPr>
        <p:sp>
          <p:nvSpPr>
            <p:cNvPr id="8256" name="Google Shape;8256;p11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1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1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1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1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19"/>
          <p:cNvGrpSpPr/>
          <p:nvPr/>
        </p:nvGrpSpPr>
        <p:grpSpPr>
          <a:xfrm>
            <a:off x="2645537" y="2744820"/>
            <a:ext cx="310770" cy="367261"/>
            <a:chOff x="-60597975" y="3367475"/>
            <a:chExt cx="268600" cy="317425"/>
          </a:xfrm>
        </p:grpSpPr>
        <p:sp>
          <p:nvSpPr>
            <p:cNvPr id="8262" name="Google Shape;8262;p11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1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1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1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1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7" name="Google Shape;8267;p119"/>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8" name="Google Shape;8268;p119"/>
          <p:cNvGrpSpPr/>
          <p:nvPr/>
        </p:nvGrpSpPr>
        <p:grpSpPr>
          <a:xfrm>
            <a:off x="2617740" y="3706136"/>
            <a:ext cx="366364" cy="262465"/>
            <a:chOff x="-60621600" y="4145650"/>
            <a:chExt cx="316650" cy="226850"/>
          </a:xfrm>
        </p:grpSpPr>
        <p:sp>
          <p:nvSpPr>
            <p:cNvPr id="8269" name="Google Shape;8269;p11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1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1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19"/>
          <p:cNvGrpSpPr/>
          <p:nvPr/>
        </p:nvGrpSpPr>
        <p:grpSpPr>
          <a:xfrm>
            <a:off x="3954392" y="3654635"/>
            <a:ext cx="359972" cy="365467"/>
            <a:chOff x="-59400775" y="4084200"/>
            <a:chExt cx="311125" cy="315875"/>
          </a:xfrm>
        </p:grpSpPr>
        <p:sp>
          <p:nvSpPr>
            <p:cNvPr id="8273" name="Google Shape;8273;p11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1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1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1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1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1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119"/>
          <p:cNvGrpSpPr/>
          <p:nvPr/>
        </p:nvGrpSpPr>
        <p:grpSpPr>
          <a:xfrm>
            <a:off x="2178486" y="1380466"/>
            <a:ext cx="365438" cy="366364"/>
            <a:chOff x="-64044600" y="3360375"/>
            <a:chExt cx="315850" cy="316650"/>
          </a:xfrm>
        </p:grpSpPr>
        <p:sp>
          <p:nvSpPr>
            <p:cNvPr id="8280" name="Google Shape;8280;p11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1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1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119"/>
          <p:cNvGrpSpPr/>
          <p:nvPr/>
        </p:nvGrpSpPr>
        <p:grpSpPr>
          <a:xfrm>
            <a:off x="2204909" y="1823018"/>
            <a:ext cx="312592" cy="367261"/>
            <a:chOff x="-64022550" y="3727425"/>
            <a:chExt cx="270175" cy="317425"/>
          </a:xfrm>
        </p:grpSpPr>
        <p:sp>
          <p:nvSpPr>
            <p:cNvPr id="8284" name="Google Shape;8284;p11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1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1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119"/>
          <p:cNvGrpSpPr/>
          <p:nvPr/>
        </p:nvGrpSpPr>
        <p:grpSpPr>
          <a:xfrm>
            <a:off x="2229047" y="2251918"/>
            <a:ext cx="264317" cy="367290"/>
            <a:chOff x="-64001300" y="4093650"/>
            <a:chExt cx="228450" cy="317450"/>
          </a:xfrm>
        </p:grpSpPr>
        <p:sp>
          <p:nvSpPr>
            <p:cNvPr id="8288" name="Google Shape;8288;p11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1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1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1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119"/>
          <p:cNvGrpSpPr/>
          <p:nvPr/>
        </p:nvGrpSpPr>
        <p:grpSpPr>
          <a:xfrm>
            <a:off x="848051" y="2745210"/>
            <a:ext cx="359972" cy="366480"/>
            <a:chOff x="-62148800" y="3377700"/>
            <a:chExt cx="311125" cy="316750"/>
          </a:xfrm>
        </p:grpSpPr>
        <p:sp>
          <p:nvSpPr>
            <p:cNvPr id="8293" name="Google Shape;8293;p11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1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119"/>
          <p:cNvGrpSpPr/>
          <p:nvPr/>
        </p:nvGrpSpPr>
        <p:grpSpPr>
          <a:xfrm>
            <a:off x="843958" y="3195207"/>
            <a:ext cx="368157" cy="367290"/>
            <a:chOff x="-62154300" y="3743950"/>
            <a:chExt cx="318200" cy="317450"/>
          </a:xfrm>
        </p:grpSpPr>
        <p:sp>
          <p:nvSpPr>
            <p:cNvPr id="8296" name="Google Shape;8296;p11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1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119"/>
          <p:cNvGrpSpPr/>
          <p:nvPr/>
        </p:nvGrpSpPr>
        <p:grpSpPr>
          <a:xfrm>
            <a:off x="843944" y="3654187"/>
            <a:ext cx="368186" cy="366364"/>
            <a:chOff x="-62151950" y="4111775"/>
            <a:chExt cx="318225" cy="316650"/>
          </a:xfrm>
        </p:grpSpPr>
        <p:sp>
          <p:nvSpPr>
            <p:cNvPr id="8299" name="Google Shape;8299;p11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11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1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1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119"/>
          <p:cNvGrpSpPr/>
          <p:nvPr/>
        </p:nvGrpSpPr>
        <p:grpSpPr>
          <a:xfrm>
            <a:off x="3062568" y="2744733"/>
            <a:ext cx="368157" cy="367434"/>
            <a:chOff x="-60254550" y="3367325"/>
            <a:chExt cx="318200" cy="317575"/>
          </a:xfrm>
        </p:grpSpPr>
        <p:sp>
          <p:nvSpPr>
            <p:cNvPr id="8304" name="Google Shape;8304;p11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1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1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1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119"/>
          <p:cNvGrpSpPr/>
          <p:nvPr/>
        </p:nvGrpSpPr>
        <p:grpSpPr>
          <a:xfrm>
            <a:off x="3063465" y="3195727"/>
            <a:ext cx="366364" cy="366248"/>
            <a:chOff x="-60255350" y="3733825"/>
            <a:chExt cx="316650" cy="316550"/>
          </a:xfrm>
        </p:grpSpPr>
        <p:sp>
          <p:nvSpPr>
            <p:cNvPr id="8309" name="Google Shape;8309;p11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1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1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1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1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1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1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119"/>
          <p:cNvGrpSpPr/>
          <p:nvPr/>
        </p:nvGrpSpPr>
        <p:grpSpPr>
          <a:xfrm>
            <a:off x="3091262" y="3654635"/>
            <a:ext cx="310770" cy="365467"/>
            <a:chOff x="-60232500" y="4101525"/>
            <a:chExt cx="268600" cy="315875"/>
          </a:xfrm>
        </p:grpSpPr>
        <p:sp>
          <p:nvSpPr>
            <p:cNvPr id="8317" name="Google Shape;8317;p11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1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9" name="Google Shape;8319;p119"/>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0" name="Google Shape;8320;p119"/>
          <p:cNvGrpSpPr/>
          <p:nvPr/>
        </p:nvGrpSpPr>
        <p:grpSpPr>
          <a:xfrm>
            <a:off x="2624262" y="1380466"/>
            <a:ext cx="368186" cy="366364"/>
            <a:chOff x="-63679950" y="3360375"/>
            <a:chExt cx="318225" cy="316650"/>
          </a:xfrm>
        </p:grpSpPr>
        <p:sp>
          <p:nvSpPr>
            <p:cNvPr id="8321" name="Google Shape;8321;p11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1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1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1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5" name="Google Shape;8325;p119"/>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6" name="Google Shape;8326;p119"/>
          <p:cNvGrpSpPr/>
          <p:nvPr/>
        </p:nvGrpSpPr>
        <p:grpSpPr>
          <a:xfrm>
            <a:off x="2622889" y="2251803"/>
            <a:ext cx="370934" cy="367521"/>
            <a:chOff x="-63679950" y="4093450"/>
            <a:chExt cx="320600" cy="317650"/>
          </a:xfrm>
        </p:grpSpPr>
        <p:sp>
          <p:nvSpPr>
            <p:cNvPr id="8327" name="Google Shape;8327;p11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1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1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119"/>
          <p:cNvGrpSpPr/>
          <p:nvPr/>
        </p:nvGrpSpPr>
        <p:grpSpPr>
          <a:xfrm>
            <a:off x="1283006" y="2744805"/>
            <a:ext cx="366364" cy="367290"/>
            <a:chOff x="-61784125" y="3377700"/>
            <a:chExt cx="316650" cy="317450"/>
          </a:xfrm>
        </p:grpSpPr>
        <p:sp>
          <p:nvSpPr>
            <p:cNvPr id="8331" name="Google Shape;8331;p11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1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1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1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1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1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1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119"/>
          <p:cNvGrpSpPr/>
          <p:nvPr/>
        </p:nvGrpSpPr>
        <p:grpSpPr>
          <a:xfrm>
            <a:off x="1283006" y="3195207"/>
            <a:ext cx="366364" cy="367290"/>
            <a:chOff x="-61783350" y="3743950"/>
            <a:chExt cx="316650" cy="317450"/>
          </a:xfrm>
        </p:grpSpPr>
        <p:sp>
          <p:nvSpPr>
            <p:cNvPr id="8339" name="Google Shape;8339;p11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1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1" name="Google Shape;8341;p119"/>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19"/>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19"/>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4" name="Google Shape;8344;p119"/>
          <p:cNvGrpSpPr/>
          <p:nvPr/>
        </p:nvGrpSpPr>
        <p:grpSpPr>
          <a:xfrm>
            <a:off x="3504430" y="3655040"/>
            <a:ext cx="369112" cy="364657"/>
            <a:chOff x="-59869425" y="4102225"/>
            <a:chExt cx="319025" cy="315175"/>
          </a:xfrm>
        </p:grpSpPr>
        <p:sp>
          <p:nvSpPr>
            <p:cNvPr id="8345" name="Google Shape;8345;p11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1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1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1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119"/>
          <p:cNvGrpSpPr/>
          <p:nvPr/>
        </p:nvGrpSpPr>
        <p:grpSpPr>
          <a:xfrm>
            <a:off x="2623233" y="4123862"/>
            <a:ext cx="366364" cy="365467"/>
            <a:chOff x="-59029025" y="3711650"/>
            <a:chExt cx="316650" cy="315875"/>
          </a:xfrm>
        </p:grpSpPr>
        <p:sp>
          <p:nvSpPr>
            <p:cNvPr id="8350" name="Google Shape;8350;p11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1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1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1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1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1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1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119"/>
          <p:cNvGrpSpPr/>
          <p:nvPr/>
        </p:nvGrpSpPr>
        <p:grpSpPr>
          <a:xfrm>
            <a:off x="4859311" y="1379917"/>
            <a:ext cx="351940" cy="348188"/>
            <a:chOff x="581525" y="3254850"/>
            <a:chExt cx="297750" cy="294575"/>
          </a:xfrm>
        </p:grpSpPr>
        <p:sp>
          <p:nvSpPr>
            <p:cNvPr id="8358" name="Google Shape;8358;p11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1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1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119"/>
          <p:cNvGrpSpPr/>
          <p:nvPr/>
        </p:nvGrpSpPr>
        <p:grpSpPr>
          <a:xfrm>
            <a:off x="4858380" y="1818853"/>
            <a:ext cx="353802" cy="351497"/>
            <a:chOff x="580725" y="3617925"/>
            <a:chExt cx="299325" cy="297375"/>
          </a:xfrm>
        </p:grpSpPr>
        <p:sp>
          <p:nvSpPr>
            <p:cNvPr id="8362" name="Google Shape;8362;p11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1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1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1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1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119"/>
          <p:cNvGrpSpPr/>
          <p:nvPr/>
        </p:nvGrpSpPr>
        <p:grpSpPr>
          <a:xfrm>
            <a:off x="4860242" y="2266043"/>
            <a:ext cx="350079" cy="350079"/>
            <a:chOff x="583100" y="3982600"/>
            <a:chExt cx="296175" cy="296175"/>
          </a:xfrm>
        </p:grpSpPr>
        <p:sp>
          <p:nvSpPr>
            <p:cNvPr id="8368" name="Google Shape;8368;p11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1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1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1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11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1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1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19"/>
          <p:cNvGrpSpPr/>
          <p:nvPr/>
        </p:nvGrpSpPr>
        <p:grpSpPr>
          <a:xfrm>
            <a:off x="7092856" y="1379667"/>
            <a:ext cx="307231" cy="348690"/>
            <a:chOff x="2423775" y="3226875"/>
            <a:chExt cx="259925" cy="295000"/>
          </a:xfrm>
        </p:grpSpPr>
        <p:sp>
          <p:nvSpPr>
            <p:cNvPr id="8376" name="Google Shape;8376;p11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1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1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119"/>
          <p:cNvGrpSpPr/>
          <p:nvPr/>
        </p:nvGrpSpPr>
        <p:grpSpPr>
          <a:xfrm>
            <a:off x="7070043" y="1820952"/>
            <a:ext cx="352857" cy="347301"/>
            <a:chOff x="2404875" y="3592725"/>
            <a:chExt cx="298525" cy="293825"/>
          </a:xfrm>
        </p:grpSpPr>
        <p:sp>
          <p:nvSpPr>
            <p:cNvPr id="8380" name="Google Shape;8380;p11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1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1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119"/>
          <p:cNvGrpSpPr/>
          <p:nvPr/>
        </p:nvGrpSpPr>
        <p:grpSpPr>
          <a:xfrm>
            <a:off x="7070974" y="2266517"/>
            <a:ext cx="350995" cy="349133"/>
            <a:chOff x="2404875" y="3955825"/>
            <a:chExt cx="296950" cy="295375"/>
          </a:xfrm>
        </p:grpSpPr>
        <p:sp>
          <p:nvSpPr>
            <p:cNvPr id="8384" name="Google Shape;8384;p11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1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1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1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119"/>
          <p:cNvGrpSpPr/>
          <p:nvPr/>
        </p:nvGrpSpPr>
        <p:grpSpPr>
          <a:xfrm>
            <a:off x="5764954" y="2730711"/>
            <a:ext cx="349163" cy="350079"/>
            <a:chOff x="4263650" y="3235150"/>
            <a:chExt cx="295400" cy="296175"/>
          </a:xfrm>
        </p:grpSpPr>
        <p:sp>
          <p:nvSpPr>
            <p:cNvPr id="8389" name="Google Shape;8389;p11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1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1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1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1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119"/>
          <p:cNvGrpSpPr/>
          <p:nvPr/>
        </p:nvGrpSpPr>
        <p:grpSpPr>
          <a:xfrm>
            <a:off x="5762634" y="3189872"/>
            <a:ext cx="353802" cy="327739"/>
            <a:chOff x="4266025" y="3609275"/>
            <a:chExt cx="299325" cy="277275"/>
          </a:xfrm>
        </p:grpSpPr>
        <p:sp>
          <p:nvSpPr>
            <p:cNvPr id="8395" name="Google Shape;8395;p11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1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19"/>
          <p:cNvGrpSpPr/>
          <p:nvPr/>
        </p:nvGrpSpPr>
        <p:grpSpPr>
          <a:xfrm>
            <a:off x="5763092" y="3655259"/>
            <a:ext cx="352886" cy="349133"/>
            <a:chOff x="4263650" y="3963700"/>
            <a:chExt cx="298550" cy="295375"/>
          </a:xfrm>
        </p:grpSpPr>
        <p:sp>
          <p:nvSpPr>
            <p:cNvPr id="8398" name="Google Shape;8398;p11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1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1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1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1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11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1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19"/>
          <p:cNvGrpSpPr/>
          <p:nvPr/>
        </p:nvGrpSpPr>
        <p:grpSpPr>
          <a:xfrm>
            <a:off x="8041429" y="2730711"/>
            <a:ext cx="226264" cy="350079"/>
            <a:chOff x="6164975" y="3211525"/>
            <a:chExt cx="191425" cy="296175"/>
          </a:xfrm>
        </p:grpSpPr>
        <p:sp>
          <p:nvSpPr>
            <p:cNvPr id="8406" name="Google Shape;8406;p11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1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1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1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1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1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1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119"/>
          <p:cNvGrpSpPr/>
          <p:nvPr/>
        </p:nvGrpSpPr>
        <p:grpSpPr>
          <a:xfrm>
            <a:off x="5303466" y="1378987"/>
            <a:ext cx="352886" cy="350049"/>
            <a:chOff x="946175" y="3253275"/>
            <a:chExt cx="298550" cy="296150"/>
          </a:xfrm>
        </p:grpSpPr>
        <p:sp>
          <p:nvSpPr>
            <p:cNvPr id="8414" name="Google Shape;8414;p11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1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1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1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1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119"/>
          <p:cNvGrpSpPr/>
          <p:nvPr/>
        </p:nvGrpSpPr>
        <p:grpSpPr>
          <a:xfrm>
            <a:off x="5304397" y="1820951"/>
            <a:ext cx="351024" cy="347301"/>
            <a:chOff x="946175" y="3619500"/>
            <a:chExt cx="296975" cy="293825"/>
          </a:xfrm>
        </p:grpSpPr>
        <p:sp>
          <p:nvSpPr>
            <p:cNvPr id="8420" name="Google Shape;8420;p11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1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1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1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1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1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119"/>
          <p:cNvGrpSpPr/>
          <p:nvPr/>
        </p:nvGrpSpPr>
        <p:grpSpPr>
          <a:xfrm>
            <a:off x="5303939" y="2265585"/>
            <a:ext cx="351940" cy="350995"/>
            <a:chOff x="944600" y="3981825"/>
            <a:chExt cx="297750" cy="296950"/>
          </a:xfrm>
        </p:grpSpPr>
        <p:sp>
          <p:nvSpPr>
            <p:cNvPr id="8427" name="Google Shape;8427;p11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1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11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1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119"/>
          <p:cNvGrpSpPr/>
          <p:nvPr/>
        </p:nvGrpSpPr>
        <p:grpSpPr>
          <a:xfrm>
            <a:off x="7520875" y="1379445"/>
            <a:ext cx="350079" cy="349133"/>
            <a:chOff x="2768750" y="3227275"/>
            <a:chExt cx="296175" cy="295375"/>
          </a:xfrm>
        </p:grpSpPr>
        <p:sp>
          <p:nvSpPr>
            <p:cNvPr id="8432" name="Google Shape;8432;p11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1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1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1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1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1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1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1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119"/>
          <p:cNvGrpSpPr/>
          <p:nvPr/>
        </p:nvGrpSpPr>
        <p:grpSpPr>
          <a:xfrm>
            <a:off x="7541826" y="1820317"/>
            <a:ext cx="308177" cy="348572"/>
            <a:chOff x="2786075" y="3591800"/>
            <a:chExt cx="260725" cy="294900"/>
          </a:xfrm>
        </p:grpSpPr>
        <p:sp>
          <p:nvSpPr>
            <p:cNvPr id="8441" name="Google Shape;8441;p11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1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1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1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1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6" name="Google Shape;8446;p119"/>
          <p:cNvGrpSpPr/>
          <p:nvPr/>
        </p:nvGrpSpPr>
        <p:grpSpPr>
          <a:xfrm>
            <a:off x="7582324" y="2266044"/>
            <a:ext cx="227180" cy="350079"/>
            <a:chOff x="2819150" y="3955025"/>
            <a:chExt cx="192200" cy="296175"/>
          </a:xfrm>
        </p:grpSpPr>
        <p:sp>
          <p:nvSpPr>
            <p:cNvPr id="8447" name="Google Shape;8447;p11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1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1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1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119"/>
          <p:cNvGrpSpPr/>
          <p:nvPr/>
        </p:nvGrpSpPr>
        <p:grpSpPr>
          <a:xfrm>
            <a:off x="6206097" y="2731642"/>
            <a:ext cx="349133" cy="348217"/>
            <a:chOff x="4629125" y="3235150"/>
            <a:chExt cx="295375" cy="294600"/>
          </a:xfrm>
        </p:grpSpPr>
        <p:sp>
          <p:nvSpPr>
            <p:cNvPr id="8452" name="Google Shape;8452;p11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1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1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1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1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119"/>
          <p:cNvGrpSpPr/>
          <p:nvPr/>
        </p:nvGrpSpPr>
        <p:grpSpPr>
          <a:xfrm>
            <a:off x="6206082" y="3179175"/>
            <a:ext cx="349163" cy="349133"/>
            <a:chOff x="4628325" y="3599825"/>
            <a:chExt cx="295400" cy="295375"/>
          </a:xfrm>
        </p:grpSpPr>
        <p:sp>
          <p:nvSpPr>
            <p:cNvPr id="8458" name="Google Shape;8458;p11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1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1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1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1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1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1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1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1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119"/>
          <p:cNvGrpSpPr/>
          <p:nvPr/>
        </p:nvGrpSpPr>
        <p:grpSpPr>
          <a:xfrm>
            <a:off x="6227033" y="3654786"/>
            <a:ext cx="307261" cy="350079"/>
            <a:chOff x="4645650" y="3962900"/>
            <a:chExt cx="259950" cy="296175"/>
          </a:xfrm>
        </p:grpSpPr>
        <p:sp>
          <p:nvSpPr>
            <p:cNvPr id="8471" name="Google Shape;8471;p11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1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1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1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119"/>
          <p:cNvGrpSpPr/>
          <p:nvPr/>
        </p:nvGrpSpPr>
        <p:grpSpPr>
          <a:xfrm>
            <a:off x="7979994" y="3179648"/>
            <a:ext cx="349133" cy="348188"/>
            <a:chOff x="6143725" y="3582500"/>
            <a:chExt cx="295375" cy="294575"/>
          </a:xfrm>
        </p:grpSpPr>
        <p:sp>
          <p:nvSpPr>
            <p:cNvPr id="8478" name="Google Shape;8478;p11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1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1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1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1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1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1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119"/>
          <p:cNvGrpSpPr/>
          <p:nvPr/>
        </p:nvGrpSpPr>
        <p:grpSpPr>
          <a:xfrm>
            <a:off x="5748820" y="1378987"/>
            <a:ext cx="350995" cy="350049"/>
            <a:chOff x="1310075" y="3253275"/>
            <a:chExt cx="296950" cy="296150"/>
          </a:xfrm>
        </p:grpSpPr>
        <p:sp>
          <p:nvSpPr>
            <p:cNvPr id="8486" name="Google Shape;8486;p11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1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1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9" name="Google Shape;8489;p119"/>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0" name="Google Shape;8490;p119"/>
          <p:cNvGrpSpPr/>
          <p:nvPr/>
        </p:nvGrpSpPr>
        <p:grpSpPr>
          <a:xfrm>
            <a:off x="5748347" y="2265246"/>
            <a:ext cx="351941" cy="351675"/>
            <a:chOff x="1310075" y="3980250"/>
            <a:chExt cx="297750" cy="297525"/>
          </a:xfrm>
        </p:grpSpPr>
        <p:sp>
          <p:nvSpPr>
            <p:cNvPr id="8491" name="Google Shape;8491;p11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1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1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119"/>
          <p:cNvGrpSpPr/>
          <p:nvPr/>
        </p:nvGrpSpPr>
        <p:grpSpPr>
          <a:xfrm>
            <a:off x="8013136" y="1379445"/>
            <a:ext cx="266305" cy="349133"/>
            <a:chOff x="3167275" y="3227275"/>
            <a:chExt cx="225300" cy="295375"/>
          </a:xfrm>
        </p:grpSpPr>
        <p:sp>
          <p:nvSpPr>
            <p:cNvPr id="8496" name="Google Shape;8496;p11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1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1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1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1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1" name="Google Shape;8501;p119"/>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2" name="Google Shape;8502;p119"/>
          <p:cNvGrpSpPr/>
          <p:nvPr/>
        </p:nvGrpSpPr>
        <p:grpSpPr>
          <a:xfrm>
            <a:off x="7970318" y="2266502"/>
            <a:ext cx="351940" cy="349163"/>
            <a:chOff x="3133425" y="3955025"/>
            <a:chExt cx="297750" cy="295400"/>
          </a:xfrm>
        </p:grpSpPr>
        <p:sp>
          <p:nvSpPr>
            <p:cNvPr id="8503" name="Google Shape;8503;p11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1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1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119"/>
          <p:cNvGrpSpPr/>
          <p:nvPr/>
        </p:nvGrpSpPr>
        <p:grpSpPr>
          <a:xfrm>
            <a:off x="6650491" y="2730090"/>
            <a:ext cx="350079" cy="351320"/>
            <a:chOff x="4991425" y="3234750"/>
            <a:chExt cx="296175" cy="297225"/>
          </a:xfrm>
        </p:grpSpPr>
        <p:sp>
          <p:nvSpPr>
            <p:cNvPr id="8507" name="Google Shape;8507;p11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1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1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1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1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1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3" name="Google Shape;8513;p119"/>
          <p:cNvGrpSpPr/>
          <p:nvPr/>
        </p:nvGrpSpPr>
        <p:grpSpPr>
          <a:xfrm>
            <a:off x="6650491" y="3199653"/>
            <a:ext cx="350079" cy="308177"/>
            <a:chOff x="4991425" y="3617150"/>
            <a:chExt cx="296175" cy="260725"/>
          </a:xfrm>
        </p:grpSpPr>
        <p:sp>
          <p:nvSpPr>
            <p:cNvPr id="8514" name="Google Shape;8514;p11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1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1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1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1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1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1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119"/>
          <p:cNvGrpSpPr/>
          <p:nvPr/>
        </p:nvGrpSpPr>
        <p:grpSpPr>
          <a:xfrm>
            <a:off x="6727764" y="3655244"/>
            <a:ext cx="195532" cy="349163"/>
            <a:chOff x="5056800" y="3962900"/>
            <a:chExt cx="165425" cy="295400"/>
          </a:xfrm>
        </p:grpSpPr>
        <p:sp>
          <p:nvSpPr>
            <p:cNvPr id="8522" name="Google Shape;8522;p11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1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1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119"/>
          <p:cNvGrpSpPr/>
          <p:nvPr/>
        </p:nvGrpSpPr>
        <p:grpSpPr>
          <a:xfrm>
            <a:off x="7979062" y="3655260"/>
            <a:ext cx="350995" cy="349133"/>
            <a:chOff x="6168925" y="3936925"/>
            <a:chExt cx="296950" cy="295375"/>
          </a:xfrm>
        </p:grpSpPr>
        <p:sp>
          <p:nvSpPr>
            <p:cNvPr id="8526" name="Google Shape;8526;p11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1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1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1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119"/>
          <p:cNvGrpSpPr/>
          <p:nvPr/>
        </p:nvGrpSpPr>
        <p:grpSpPr>
          <a:xfrm>
            <a:off x="6192781" y="1372332"/>
            <a:ext cx="348188" cy="349133"/>
            <a:chOff x="1674750" y="3254050"/>
            <a:chExt cx="294575" cy="295375"/>
          </a:xfrm>
        </p:grpSpPr>
        <p:sp>
          <p:nvSpPr>
            <p:cNvPr id="8533" name="Google Shape;8533;p11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1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119"/>
          <p:cNvGrpSpPr/>
          <p:nvPr/>
        </p:nvGrpSpPr>
        <p:grpSpPr>
          <a:xfrm>
            <a:off x="6207177" y="1820035"/>
            <a:ext cx="319347" cy="349133"/>
            <a:chOff x="1687350" y="3618725"/>
            <a:chExt cx="270175" cy="295375"/>
          </a:xfrm>
        </p:grpSpPr>
        <p:sp>
          <p:nvSpPr>
            <p:cNvPr id="8537" name="Google Shape;8537;p11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1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1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119"/>
          <p:cNvGrpSpPr/>
          <p:nvPr/>
        </p:nvGrpSpPr>
        <p:grpSpPr>
          <a:xfrm>
            <a:off x="6190880" y="2266516"/>
            <a:ext cx="351940" cy="349133"/>
            <a:chOff x="1672375" y="3982600"/>
            <a:chExt cx="297750" cy="295375"/>
          </a:xfrm>
        </p:grpSpPr>
        <p:sp>
          <p:nvSpPr>
            <p:cNvPr id="8541" name="Google Shape;8541;p11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1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1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119"/>
          <p:cNvGrpSpPr/>
          <p:nvPr/>
        </p:nvGrpSpPr>
        <p:grpSpPr>
          <a:xfrm>
            <a:off x="4882872" y="2730711"/>
            <a:ext cx="350079" cy="350079"/>
            <a:chOff x="3497300" y="3227275"/>
            <a:chExt cx="296175" cy="296175"/>
          </a:xfrm>
        </p:grpSpPr>
        <p:sp>
          <p:nvSpPr>
            <p:cNvPr id="8545" name="Google Shape;8545;p11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1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1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1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1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1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1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3" name="Google Shape;8553;p119"/>
          <p:cNvGrpSpPr/>
          <p:nvPr/>
        </p:nvGrpSpPr>
        <p:grpSpPr>
          <a:xfrm>
            <a:off x="4883345" y="3180106"/>
            <a:ext cx="349133" cy="347272"/>
            <a:chOff x="3497300" y="3591950"/>
            <a:chExt cx="295375" cy="293800"/>
          </a:xfrm>
        </p:grpSpPr>
        <p:sp>
          <p:nvSpPr>
            <p:cNvPr id="8554" name="Google Shape;8554;p11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1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1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1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1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1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1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119"/>
          <p:cNvGrpSpPr/>
          <p:nvPr/>
        </p:nvGrpSpPr>
        <p:grpSpPr>
          <a:xfrm>
            <a:off x="4883345" y="3655244"/>
            <a:ext cx="349133" cy="349163"/>
            <a:chOff x="3497300" y="3955025"/>
            <a:chExt cx="295375" cy="295400"/>
          </a:xfrm>
        </p:grpSpPr>
        <p:sp>
          <p:nvSpPr>
            <p:cNvPr id="8563" name="Google Shape;8563;p11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1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1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119"/>
          <p:cNvGrpSpPr/>
          <p:nvPr/>
        </p:nvGrpSpPr>
        <p:grpSpPr>
          <a:xfrm>
            <a:off x="7107917" y="2731435"/>
            <a:ext cx="327739" cy="348631"/>
            <a:chOff x="5364750" y="3235150"/>
            <a:chExt cx="277275" cy="294950"/>
          </a:xfrm>
        </p:grpSpPr>
        <p:sp>
          <p:nvSpPr>
            <p:cNvPr id="8567" name="Google Shape;8567;p11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1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1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1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1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1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1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119"/>
          <p:cNvGrpSpPr/>
          <p:nvPr/>
        </p:nvGrpSpPr>
        <p:grpSpPr>
          <a:xfrm>
            <a:off x="7096274" y="3177771"/>
            <a:ext cx="351024" cy="351941"/>
            <a:chOff x="5355300" y="3598250"/>
            <a:chExt cx="296975" cy="297750"/>
          </a:xfrm>
        </p:grpSpPr>
        <p:sp>
          <p:nvSpPr>
            <p:cNvPr id="8576" name="Google Shape;8576;p11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1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1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1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1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1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1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1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119"/>
          <p:cNvGrpSpPr/>
          <p:nvPr/>
        </p:nvGrpSpPr>
        <p:grpSpPr>
          <a:xfrm>
            <a:off x="7100470" y="3716693"/>
            <a:ext cx="342632" cy="226264"/>
            <a:chOff x="5358450" y="4015675"/>
            <a:chExt cx="289875" cy="191425"/>
          </a:xfrm>
        </p:grpSpPr>
        <p:sp>
          <p:nvSpPr>
            <p:cNvPr id="8585" name="Google Shape;8585;p11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1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1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1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119"/>
          <p:cNvGrpSpPr/>
          <p:nvPr/>
        </p:nvGrpSpPr>
        <p:grpSpPr>
          <a:xfrm>
            <a:off x="6226953" y="4099224"/>
            <a:ext cx="351024" cy="325464"/>
            <a:chOff x="6543825" y="3202075"/>
            <a:chExt cx="296975" cy="275350"/>
          </a:xfrm>
        </p:grpSpPr>
        <p:sp>
          <p:nvSpPr>
            <p:cNvPr id="8590" name="Google Shape;8590;p11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1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1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1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1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1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1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19"/>
          <p:cNvGrpSpPr/>
          <p:nvPr/>
        </p:nvGrpSpPr>
        <p:grpSpPr>
          <a:xfrm>
            <a:off x="6633934" y="1378972"/>
            <a:ext cx="350079" cy="350079"/>
            <a:chOff x="2037825" y="3254050"/>
            <a:chExt cx="296175" cy="296175"/>
          </a:xfrm>
        </p:grpSpPr>
        <p:sp>
          <p:nvSpPr>
            <p:cNvPr id="8598" name="Google Shape;8598;p11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1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1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1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1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1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119"/>
          <p:cNvGrpSpPr/>
          <p:nvPr/>
        </p:nvGrpSpPr>
        <p:grpSpPr>
          <a:xfrm>
            <a:off x="6632072" y="1820139"/>
            <a:ext cx="353802" cy="348926"/>
            <a:chOff x="2034675" y="3617925"/>
            <a:chExt cx="299325" cy="295200"/>
          </a:xfrm>
        </p:grpSpPr>
        <p:sp>
          <p:nvSpPr>
            <p:cNvPr id="8605" name="Google Shape;8605;p11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1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1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1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1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19"/>
          <p:cNvGrpSpPr/>
          <p:nvPr/>
        </p:nvGrpSpPr>
        <p:grpSpPr>
          <a:xfrm>
            <a:off x="6633934" y="2266516"/>
            <a:ext cx="350079" cy="349133"/>
            <a:chOff x="2037825" y="3981825"/>
            <a:chExt cx="296175" cy="295375"/>
          </a:xfrm>
        </p:grpSpPr>
        <p:sp>
          <p:nvSpPr>
            <p:cNvPr id="8611" name="Google Shape;8611;p11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1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1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119"/>
          <p:cNvGrpSpPr/>
          <p:nvPr/>
        </p:nvGrpSpPr>
        <p:grpSpPr>
          <a:xfrm>
            <a:off x="5318952" y="2762832"/>
            <a:ext cx="350079" cy="285837"/>
            <a:chOff x="3860400" y="3254050"/>
            <a:chExt cx="296175" cy="241825"/>
          </a:xfrm>
        </p:grpSpPr>
        <p:sp>
          <p:nvSpPr>
            <p:cNvPr id="8615" name="Google Shape;8615;p11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1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1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1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1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1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1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119"/>
          <p:cNvGrpSpPr/>
          <p:nvPr/>
        </p:nvGrpSpPr>
        <p:grpSpPr>
          <a:xfrm>
            <a:off x="5318479" y="3178702"/>
            <a:ext cx="351024" cy="350079"/>
            <a:chOff x="3859600" y="3591950"/>
            <a:chExt cx="296975" cy="296175"/>
          </a:xfrm>
        </p:grpSpPr>
        <p:sp>
          <p:nvSpPr>
            <p:cNvPr id="8623" name="Google Shape;8623;p11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1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1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19"/>
          <p:cNvGrpSpPr/>
          <p:nvPr/>
        </p:nvGrpSpPr>
        <p:grpSpPr>
          <a:xfrm>
            <a:off x="5318952" y="3654786"/>
            <a:ext cx="350079" cy="350079"/>
            <a:chOff x="3860400" y="3955025"/>
            <a:chExt cx="296175" cy="296175"/>
          </a:xfrm>
        </p:grpSpPr>
        <p:sp>
          <p:nvSpPr>
            <p:cNvPr id="8627" name="Google Shape;8627;p11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1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1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1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19"/>
          <p:cNvGrpSpPr/>
          <p:nvPr/>
        </p:nvGrpSpPr>
        <p:grpSpPr>
          <a:xfrm>
            <a:off x="7534167" y="2731184"/>
            <a:ext cx="355664" cy="349133"/>
            <a:chOff x="5716825" y="3235950"/>
            <a:chExt cx="300900" cy="295375"/>
          </a:xfrm>
        </p:grpSpPr>
        <p:sp>
          <p:nvSpPr>
            <p:cNvPr id="8633" name="Google Shape;8633;p11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1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1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1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19"/>
          <p:cNvGrpSpPr/>
          <p:nvPr/>
        </p:nvGrpSpPr>
        <p:grpSpPr>
          <a:xfrm>
            <a:off x="7547199" y="3189872"/>
            <a:ext cx="329601" cy="327739"/>
            <a:chOff x="5727850" y="3609275"/>
            <a:chExt cx="278850" cy="277275"/>
          </a:xfrm>
        </p:grpSpPr>
        <p:sp>
          <p:nvSpPr>
            <p:cNvPr id="8638" name="Google Shape;8638;p11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1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1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1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1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19"/>
          <p:cNvGrpSpPr/>
          <p:nvPr/>
        </p:nvGrpSpPr>
        <p:grpSpPr>
          <a:xfrm>
            <a:off x="7558383" y="3655259"/>
            <a:ext cx="307231" cy="349133"/>
            <a:chOff x="5736525" y="3963700"/>
            <a:chExt cx="259925" cy="295375"/>
          </a:xfrm>
        </p:grpSpPr>
        <p:sp>
          <p:nvSpPr>
            <p:cNvPr id="8644" name="Google Shape;8644;p11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1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1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1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1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1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1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119"/>
          <p:cNvGrpSpPr/>
          <p:nvPr/>
        </p:nvGrpSpPr>
        <p:grpSpPr>
          <a:xfrm>
            <a:off x="6649963" y="4104585"/>
            <a:ext cx="351024" cy="350079"/>
            <a:chOff x="6553275" y="3604550"/>
            <a:chExt cx="296975" cy="296175"/>
          </a:xfrm>
        </p:grpSpPr>
        <p:sp>
          <p:nvSpPr>
            <p:cNvPr id="8652" name="Google Shape;8652;p11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1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1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1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1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8" name="Google Shape;8658;p119"/>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8659" name="Google Shape;8659;p119"/>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3" name="Shape 8663"/>
        <p:cNvGrpSpPr/>
        <p:nvPr/>
      </p:nvGrpSpPr>
      <p:grpSpPr>
        <a:xfrm>
          <a:off x="0" y="0"/>
          <a:ext cx="0" cy="0"/>
          <a:chOff x="0" y="0"/>
          <a:chExt cx="0" cy="0"/>
        </a:xfrm>
      </p:grpSpPr>
      <p:grpSp>
        <p:nvGrpSpPr>
          <p:cNvPr id="8664" name="Google Shape;8664;p120"/>
          <p:cNvGrpSpPr/>
          <p:nvPr/>
        </p:nvGrpSpPr>
        <p:grpSpPr>
          <a:xfrm>
            <a:off x="877057" y="1380546"/>
            <a:ext cx="294401" cy="353645"/>
            <a:chOff x="-35814600" y="3202075"/>
            <a:chExt cx="242625" cy="291450"/>
          </a:xfrm>
        </p:grpSpPr>
        <p:sp>
          <p:nvSpPr>
            <p:cNvPr id="8665" name="Google Shape;8665;p12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2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2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2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2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2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2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120"/>
          <p:cNvGrpSpPr/>
          <p:nvPr/>
        </p:nvGrpSpPr>
        <p:grpSpPr>
          <a:xfrm>
            <a:off x="847435" y="1821466"/>
            <a:ext cx="353645" cy="353888"/>
            <a:chOff x="-35839800" y="3561025"/>
            <a:chExt cx="291450" cy="291650"/>
          </a:xfrm>
        </p:grpSpPr>
        <p:sp>
          <p:nvSpPr>
            <p:cNvPr id="8673" name="Google Shape;8673;p12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2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2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2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2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2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2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0" name="Google Shape;8680;p120"/>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1" name="Google Shape;8681;p120"/>
          <p:cNvGrpSpPr/>
          <p:nvPr/>
        </p:nvGrpSpPr>
        <p:grpSpPr>
          <a:xfrm>
            <a:off x="3084980" y="1380546"/>
            <a:ext cx="353645" cy="353645"/>
            <a:chOff x="-34003850" y="3227275"/>
            <a:chExt cx="291450" cy="291450"/>
          </a:xfrm>
        </p:grpSpPr>
        <p:sp>
          <p:nvSpPr>
            <p:cNvPr id="8682" name="Google Shape;8682;p12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2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2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2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2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120"/>
          <p:cNvGrpSpPr/>
          <p:nvPr/>
        </p:nvGrpSpPr>
        <p:grpSpPr>
          <a:xfrm>
            <a:off x="3084510" y="1821238"/>
            <a:ext cx="354586" cy="354343"/>
            <a:chOff x="-34004625" y="3585850"/>
            <a:chExt cx="292225" cy="292025"/>
          </a:xfrm>
        </p:grpSpPr>
        <p:sp>
          <p:nvSpPr>
            <p:cNvPr id="8688" name="Google Shape;8688;p12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2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2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2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2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20"/>
          <p:cNvGrpSpPr/>
          <p:nvPr/>
        </p:nvGrpSpPr>
        <p:grpSpPr>
          <a:xfrm>
            <a:off x="3084025" y="2256439"/>
            <a:ext cx="355557" cy="354616"/>
            <a:chOff x="-34005425" y="3945575"/>
            <a:chExt cx="293025" cy="292250"/>
          </a:xfrm>
        </p:grpSpPr>
        <p:sp>
          <p:nvSpPr>
            <p:cNvPr id="8694" name="Google Shape;8694;p12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2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2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7" name="Google Shape;8697;p120"/>
          <p:cNvGrpSpPr/>
          <p:nvPr/>
        </p:nvGrpSpPr>
        <p:grpSpPr>
          <a:xfrm>
            <a:off x="1731124" y="2729615"/>
            <a:ext cx="358408" cy="355557"/>
            <a:chOff x="-32174975" y="3192625"/>
            <a:chExt cx="295375" cy="293025"/>
          </a:xfrm>
        </p:grpSpPr>
        <p:sp>
          <p:nvSpPr>
            <p:cNvPr id="8698" name="Google Shape;8698;p12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2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2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2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2" name="Google Shape;8702;p120"/>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20"/>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4" name="Google Shape;8704;p120"/>
          <p:cNvGrpSpPr/>
          <p:nvPr/>
        </p:nvGrpSpPr>
        <p:grpSpPr>
          <a:xfrm>
            <a:off x="3970274" y="2730570"/>
            <a:ext cx="354586" cy="353645"/>
            <a:chOff x="-30345325" y="3184750"/>
            <a:chExt cx="292225" cy="291450"/>
          </a:xfrm>
        </p:grpSpPr>
        <p:sp>
          <p:nvSpPr>
            <p:cNvPr id="8705" name="Google Shape;8705;p12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2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2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2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2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120"/>
          <p:cNvGrpSpPr/>
          <p:nvPr/>
        </p:nvGrpSpPr>
        <p:grpSpPr>
          <a:xfrm>
            <a:off x="1295026" y="1380546"/>
            <a:ext cx="353645" cy="353645"/>
            <a:chOff x="-35481425" y="3202075"/>
            <a:chExt cx="291450" cy="291450"/>
          </a:xfrm>
        </p:grpSpPr>
        <p:sp>
          <p:nvSpPr>
            <p:cNvPr id="8711" name="Google Shape;8711;p12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2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2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2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2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12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2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120"/>
          <p:cNvGrpSpPr/>
          <p:nvPr/>
        </p:nvGrpSpPr>
        <p:grpSpPr>
          <a:xfrm>
            <a:off x="1294556" y="1822072"/>
            <a:ext cx="354586" cy="352675"/>
            <a:chOff x="-35482200" y="3561225"/>
            <a:chExt cx="292225" cy="290650"/>
          </a:xfrm>
        </p:grpSpPr>
        <p:sp>
          <p:nvSpPr>
            <p:cNvPr id="8719" name="Google Shape;8719;p12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2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2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120"/>
          <p:cNvGrpSpPr/>
          <p:nvPr/>
        </p:nvGrpSpPr>
        <p:grpSpPr>
          <a:xfrm>
            <a:off x="1295026" y="2256940"/>
            <a:ext cx="353645" cy="353615"/>
            <a:chOff x="-35481425" y="3919600"/>
            <a:chExt cx="291450" cy="291425"/>
          </a:xfrm>
        </p:grpSpPr>
        <p:sp>
          <p:nvSpPr>
            <p:cNvPr id="8723" name="Google Shape;8723;p12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2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2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2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2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2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2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2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120"/>
          <p:cNvGrpSpPr/>
          <p:nvPr/>
        </p:nvGrpSpPr>
        <p:grpSpPr>
          <a:xfrm>
            <a:off x="3530661" y="1381031"/>
            <a:ext cx="357468" cy="352675"/>
            <a:chOff x="-33645475" y="3228075"/>
            <a:chExt cx="294600" cy="290650"/>
          </a:xfrm>
        </p:grpSpPr>
        <p:sp>
          <p:nvSpPr>
            <p:cNvPr id="8732" name="Google Shape;8732;p12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2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2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2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2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2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2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120"/>
          <p:cNvGrpSpPr/>
          <p:nvPr/>
        </p:nvGrpSpPr>
        <p:grpSpPr>
          <a:xfrm>
            <a:off x="3531631" y="1821116"/>
            <a:ext cx="355526" cy="354586"/>
            <a:chOff x="-33646250" y="3586425"/>
            <a:chExt cx="293000" cy="292225"/>
          </a:xfrm>
        </p:grpSpPr>
        <p:sp>
          <p:nvSpPr>
            <p:cNvPr id="8740" name="Google Shape;8740;p12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2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120"/>
          <p:cNvGrpSpPr/>
          <p:nvPr/>
        </p:nvGrpSpPr>
        <p:grpSpPr>
          <a:xfrm>
            <a:off x="3532101" y="2255969"/>
            <a:ext cx="354586" cy="355557"/>
            <a:chOff x="-33645475" y="3944800"/>
            <a:chExt cx="292225" cy="293025"/>
          </a:xfrm>
        </p:grpSpPr>
        <p:sp>
          <p:nvSpPr>
            <p:cNvPr id="8743" name="Google Shape;8743;p12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2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2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2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2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2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2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2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2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2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120"/>
          <p:cNvGrpSpPr/>
          <p:nvPr/>
        </p:nvGrpSpPr>
        <p:grpSpPr>
          <a:xfrm>
            <a:off x="2185320" y="2729706"/>
            <a:ext cx="352675" cy="355375"/>
            <a:chOff x="-31809525" y="3192625"/>
            <a:chExt cx="290650" cy="292875"/>
          </a:xfrm>
        </p:grpSpPr>
        <p:sp>
          <p:nvSpPr>
            <p:cNvPr id="8754" name="Google Shape;8754;p12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2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2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2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120"/>
          <p:cNvGrpSpPr/>
          <p:nvPr/>
        </p:nvGrpSpPr>
        <p:grpSpPr>
          <a:xfrm>
            <a:off x="2184835" y="3200258"/>
            <a:ext cx="353645" cy="355557"/>
            <a:chOff x="-31811100" y="3550975"/>
            <a:chExt cx="291450" cy="293025"/>
          </a:xfrm>
        </p:grpSpPr>
        <p:sp>
          <p:nvSpPr>
            <p:cNvPr id="8759" name="Google Shape;8759;p12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2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2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12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2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2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2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120"/>
          <p:cNvGrpSpPr/>
          <p:nvPr/>
        </p:nvGrpSpPr>
        <p:grpSpPr>
          <a:xfrm>
            <a:off x="2178631" y="3664562"/>
            <a:ext cx="366052" cy="356831"/>
            <a:chOff x="-31817400" y="3910025"/>
            <a:chExt cx="301675" cy="294075"/>
          </a:xfrm>
        </p:grpSpPr>
        <p:sp>
          <p:nvSpPr>
            <p:cNvPr id="8767" name="Google Shape;8767;p12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2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2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120"/>
          <p:cNvGrpSpPr/>
          <p:nvPr/>
        </p:nvGrpSpPr>
        <p:grpSpPr>
          <a:xfrm>
            <a:off x="3970259" y="3200743"/>
            <a:ext cx="354616" cy="354586"/>
            <a:chOff x="-30354000" y="3569100"/>
            <a:chExt cx="292250" cy="292225"/>
          </a:xfrm>
        </p:grpSpPr>
        <p:sp>
          <p:nvSpPr>
            <p:cNvPr id="8771" name="Google Shape;8771;p12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2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2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2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2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2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120"/>
          <p:cNvGrpSpPr/>
          <p:nvPr/>
        </p:nvGrpSpPr>
        <p:grpSpPr>
          <a:xfrm>
            <a:off x="1748837" y="1380546"/>
            <a:ext cx="342148" cy="353645"/>
            <a:chOff x="-35118325" y="3202075"/>
            <a:chExt cx="281975" cy="291450"/>
          </a:xfrm>
        </p:grpSpPr>
        <p:sp>
          <p:nvSpPr>
            <p:cNvPr id="8778" name="Google Shape;8778;p12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2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2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2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120"/>
          <p:cNvGrpSpPr/>
          <p:nvPr/>
        </p:nvGrpSpPr>
        <p:grpSpPr>
          <a:xfrm>
            <a:off x="1742618" y="1821799"/>
            <a:ext cx="354586" cy="353221"/>
            <a:chOff x="-35123050" y="3561225"/>
            <a:chExt cx="292225" cy="291100"/>
          </a:xfrm>
        </p:grpSpPr>
        <p:sp>
          <p:nvSpPr>
            <p:cNvPr id="8783" name="Google Shape;8783;p12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2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120"/>
          <p:cNvGrpSpPr/>
          <p:nvPr/>
        </p:nvGrpSpPr>
        <p:grpSpPr>
          <a:xfrm>
            <a:off x="1784677" y="2256940"/>
            <a:ext cx="270467" cy="353615"/>
            <a:chOff x="-35089175" y="3919600"/>
            <a:chExt cx="222900" cy="291425"/>
          </a:xfrm>
        </p:grpSpPr>
        <p:sp>
          <p:nvSpPr>
            <p:cNvPr id="8786" name="Google Shape;8786;p12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2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120"/>
          <p:cNvGrpSpPr/>
          <p:nvPr/>
        </p:nvGrpSpPr>
        <p:grpSpPr>
          <a:xfrm>
            <a:off x="3981673" y="1380303"/>
            <a:ext cx="336445" cy="354131"/>
            <a:chOff x="-33277650" y="3226875"/>
            <a:chExt cx="277275" cy="291850"/>
          </a:xfrm>
        </p:grpSpPr>
        <p:sp>
          <p:nvSpPr>
            <p:cNvPr id="8789" name="Google Shape;8789;p12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2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2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2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2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2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2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6" name="Google Shape;8796;p120"/>
          <p:cNvGrpSpPr/>
          <p:nvPr/>
        </p:nvGrpSpPr>
        <p:grpSpPr>
          <a:xfrm>
            <a:off x="3973073" y="1821587"/>
            <a:ext cx="353645" cy="353645"/>
            <a:chOff x="-33286325" y="3586425"/>
            <a:chExt cx="291450" cy="291450"/>
          </a:xfrm>
        </p:grpSpPr>
        <p:sp>
          <p:nvSpPr>
            <p:cNvPr id="8797" name="Google Shape;8797;p12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2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2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2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2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20"/>
          <p:cNvGrpSpPr/>
          <p:nvPr/>
        </p:nvGrpSpPr>
        <p:grpSpPr>
          <a:xfrm>
            <a:off x="3973073" y="2255969"/>
            <a:ext cx="353645" cy="355557"/>
            <a:chOff x="-33286325" y="3944800"/>
            <a:chExt cx="291450" cy="293025"/>
          </a:xfrm>
        </p:grpSpPr>
        <p:sp>
          <p:nvSpPr>
            <p:cNvPr id="8803" name="Google Shape;8803;p12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2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2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2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120"/>
          <p:cNvGrpSpPr/>
          <p:nvPr/>
        </p:nvGrpSpPr>
        <p:grpSpPr>
          <a:xfrm>
            <a:off x="2631470" y="2729129"/>
            <a:ext cx="353645" cy="356527"/>
            <a:chOff x="-31452725" y="3191825"/>
            <a:chExt cx="291450" cy="293825"/>
          </a:xfrm>
        </p:grpSpPr>
        <p:sp>
          <p:nvSpPr>
            <p:cNvPr id="8808" name="Google Shape;8808;p12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2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2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2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120"/>
          <p:cNvGrpSpPr/>
          <p:nvPr/>
        </p:nvGrpSpPr>
        <p:grpSpPr>
          <a:xfrm>
            <a:off x="2631000" y="3200744"/>
            <a:ext cx="354586" cy="354586"/>
            <a:chOff x="-31452725" y="3551775"/>
            <a:chExt cx="292225" cy="292225"/>
          </a:xfrm>
        </p:grpSpPr>
        <p:sp>
          <p:nvSpPr>
            <p:cNvPr id="8813" name="Google Shape;8813;p12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2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2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2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120"/>
          <p:cNvGrpSpPr/>
          <p:nvPr/>
        </p:nvGrpSpPr>
        <p:grpSpPr>
          <a:xfrm>
            <a:off x="2629559" y="3664729"/>
            <a:ext cx="357468" cy="356497"/>
            <a:chOff x="-31455100" y="3909350"/>
            <a:chExt cx="294600" cy="293800"/>
          </a:xfrm>
        </p:grpSpPr>
        <p:sp>
          <p:nvSpPr>
            <p:cNvPr id="8818" name="Google Shape;8818;p12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2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120"/>
          <p:cNvGrpSpPr/>
          <p:nvPr/>
        </p:nvGrpSpPr>
        <p:grpSpPr>
          <a:xfrm>
            <a:off x="3970744" y="3665684"/>
            <a:ext cx="353645" cy="354586"/>
            <a:chOff x="-30345325" y="3918800"/>
            <a:chExt cx="291450" cy="292225"/>
          </a:xfrm>
        </p:grpSpPr>
        <p:sp>
          <p:nvSpPr>
            <p:cNvPr id="8821" name="Google Shape;8821;p12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2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2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2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2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120"/>
          <p:cNvGrpSpPr/>
          <p:nvPr/>
        </p:nvGrpSpPr>
        <p:grpSpPr>
          <a:xfrm>
            <a:off x="2200736" y="1380546"/>
            <a:ext cx="332593" cy="353645"/>
            <a:chOff x="-34755225" y="3202075"/>
            <a:chExt cx="274100" cy="291450"/>
          </a:xfrm>
        </p:grpSpPr>
        <p:sp>
          <p:nvSpPr>
            <p:cNvPr id="8827" name="Google Shape;8827;p12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2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2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2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2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2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2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120"/>
          <p:cNvGrpSpPr/>
          <p:nvPr/>
        </p:nvGrpSpPr>
        <p:grpSpPr>
          <a:xfrm>
            <a:off x="2190209" y="1821587"/>
            <a:ext cx="353645" cy="353645"/>
            <a:chOff x="-34763900" y="3561225"/>
            <a:chExt cx="291450" cy="291450"/>
          </a:xfrm>
        </p:grpSpPr>
        <p:sp>
          <p:nvSpPr>
            <p:cNvPr id="8835" name="Google Shape;8835;p12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2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2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8" name="Google Shape;8838;p120"/>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9" name="Google Shape;8839;p120"/>
          <p:cNvGrpSpPr/>
          <p:nvPr/>
        </p:nvGrpSpPr>
        <p:grpSpPr>
          <a:xfrm>
            <a:off x="845106" y="2730099"/>
            <a:ext cx="354586" cy="354586"/>
            <a:chOff x="-32927950" y="3227275"/>
            <a:chExt cx="292225" cy="292225"/>
          </a:xfrm>
        </p:grpSpPr>
        <p:sp>
          <p:nvSpPr>
            <p:cNvPr id="8840" name="Google Shape;8840;p12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2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2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2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2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120"/>
          <p:cNvGrpSpPr/>
          <p:nvPr/>
        </p:nvGrpSpPr>
        <p:grpSpPr>
          <a:xfrm>
            <a:off x="844621" y="3201213"/>
            <a:ext cx="355557" cy="353645"/>
            <a:chOff x="-32927950" y="3586425"/>
            <a:chExt cx="293025" cy="291450"/>
          </a:xfrm>
        </p:grpSpPr>
        <p:sp>
          <p:nvSpPr>
            <p:cNvPr id="8846" name="Google Shape;8846;p12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2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2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2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2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120"/>
          <p:cNvGrpSpPr/>
          <p:nvPr/>
        </p:nvGrpSpPr>
        <p:grpSpPr>
          <a:xfrm>
            <a:off x="845106" y="3665198"/>
            <a:ext cx="354586" cy="355557"/>
            <a:chOff x="-32927950" y="3944800"/>
            <a:chExt cx="292225" cy="293025"/>
          </a:xfrm>
        </p:grpSpPr>
        <p:sp>
          <p:nvSpPr>
            <p:cNvPr id="8852" name="Google Shape;8852;p12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2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2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2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2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2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2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2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2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120"/>
          <p:cNvGrpSpPr/>
          <p:nvPr/>
        </p:nvGrpSpPr>
        <p:grpSpPr>
          <a:xfrm>
            <a:off x="3073898" y="2730449"/>
            <a:ext cx="354586" cy="353888"/>
            <a:chOff x="-31094350" y="3194000"/>
            <a:chExt cx="292225" cy="291650"/>
          </a:xfrm>
        </p:grpSpPr>
        <p:sp>
          <p:nvSpPr>
            <p:cNvPr id="8862" name="Google Shape;8862;p12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2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2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2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2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2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2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2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120"/>
          <p:cNvGrpSpPr/>
          <p:nvPr/>
        </p:nvGrpSpPr>
        <p:grpSpPr>
          <a:xfrm>
            <a:off x="3074368" y="3200941"/>
            <a:ext cx="353645" cy="354191"/>
            <a:chOff x="-31093575" y="3552550"/>
            <a:chExt cx="291450" cy="291900"/>
          </a:xfrm>
        </p:grpSpPr>
        <p:sp>
          <p:nvSpPr>
            <p:cNvPr id="8871" name="Google Shape;8871;p12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2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2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2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120"/>
          <p:cNvGrpSpPr/>
          <p:nvPr/>
        </p:nvGrpSpPr>
        <p:grpSpPr>
          <a:xfrm>
            <a:off x="3074368" y="3666169"/>
            <a:ext cx="353645" cy="353615"/>
            <a:chOff x="-31093575" y="3911725"/>
            <a:chExt cx="291450" cy="291425"/>
          </a:xfrm>
        </p:grpSpPr>
        <p:sp>
          <p:nvSpPr>
            <p:cNvPr id="8876" name="Google Shape;8876;p12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2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120"/>
          <p:cNvGrpSpPr/>
          <p:nvPr/>
        </p:nvGrpSpPr>
        <p:grpSpPr>
          <a:xfrm>
            <a:off x="2183798" y="4123136"/>
            <a:ext cx="356497" cy="354586"/>
            <a:chOff x="-29946000" y="3183175"/>
            <a:chExt cx="293800" cy="292225"/>
          </a:xfrm>
        </p:grpSpPr>
        <p:sp>
          <p:nvSpPr>
            <p:cNvPr id="8879" name="Google Shape;8879;p12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2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2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2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2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2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120"/>
          <p:cNvGrpSpPr/>
          <p:nvPr/>
        </p:nvGrpSpPr>
        <p:grpSpPr>
          <a:xfrm>
            <a:off x="2628330" y="1380289"/>
            <a:ext cx="358408" cy="354161"/>
            <a:chOff x="-34408675" y="3202075"/>
            <a:chExt cx="295375" cy="291875"/>
          </a:xfrm>
        </p:grpSpPr>
        <p:sp>
          <p:nvSpPr>
            <p:cNvPr id="8886" name="Google Shape;8886;p12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2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2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2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20"/>
          <p:cNvGrpSpPr/>
          <p:nvPr/>
        </p:nvGrpSpPr>
        <p:grpSpPr>
          <a:xfrm>
            <a:off x="2630241" y="1820283"/>
            <a:ext cx="354586" cy="356254"/>
            <a:chOff x="-34405525" y="3558075"/>
            <a:chExt cx="292225" cy="293600"/>
          </a:xfrm>
        </p:grpSpPr>
        <p:sp>
          <p:nvSpPr>
            <p:cNvPr id="8891" name="Google Shape;8891;p12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2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2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120"/>
          <p:cNvGrpSpPr/>
          <p:nvPr/>
        </p:nvGrpSpPr>
        <p:grpSpPr>
          <a:xfrm>
            <a:off x="2629755" y="2256940"/>
            <a:ext cx="355557" cy="353615"/>
            <a:chOff x="-34406325" y="3919600"/>
            <a:chExt cx="293025" cy="291425"/>
          </a:xfrm>
        </p:grpSpPr>
        <p:sp>
          <p:nvSpPr>
            <p:cNvPr id="8895" name="Google Shape;8895;p12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2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2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2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2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2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2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2" name="Google Shape;8902;p120"/>
          <p:cNvGrpSpPr/>
          <p:nvPr/>
        </p:nvGrpSpPr>
        <p:grpSpPr>
          <a:xfrm>
            <a:off x="1293653" y="2736303"/>
            <a:ext cx="353645" cy="342179"/>
            <a:chOff x="-32568800" y="3232000"/>
            <a:chExt cx="291450" cy="282000"/>
          </a:xfrm>
        </p:grpSpPr>
        <p:sp>
          <p:nvSpPr>
            <p:cNvPr id="8903" name="Google Shape;8903;p12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2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120"/>
          <p:cNvGrpSpPr/>
          <p:nvPr/>
        </p:nvGrpSpPr>
        <p:grpSpPr>
          <a:xfrm>
            <a:off x="1293183" y="3201213"/>
            <a:ext cx="354586" cy="353645"/>
            <a:chOff x="-32569575" y="3586425"/>
            <a:chExt cx="292225" cy="291450"/>
          </a:xfrm>
        </p:grpSpPr>
        <p:sp>
          <p:nvSpPr>
            <p:cNvPr id="8906" name="Google Shape;8906;p12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2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120"/>
          <p:cNvGrpSpPr/>
          <p:nvPr/>
        </p:nvGrpSpPr>
        <p:grpSpPr>
          <a:xfrm>
            <a:off x="1284098" y="3665805"/>
            <a:ext cx="372756" cy="354343"/>
            <a:chOff x="-32576675" y="3944600"/>
            <a:chExt cx="307200" cy="292025"/>
          </a:xfrm>
        </p:grpSpPr>
        <p:sp>
          <p:nvSpPr>
            <p:cNvPr id="8909" name="Google Shape;8909;p12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2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120"/>
          <p:cNvGrpSpPr/>
          <p:nvPr/>
        </p:nvGrpSpPr>
        <p:grpSpPr>
          <a:xfrm>
            <a:off x="3529065" y="2730100"/>
            <a:ext cx="354586" cy="354586"/>
            <a:chOff x="-30735200" y="3192625"/>
            <a:chExt cx="292225" cy="292225"/>
          </a:xfrm>
        </p:grpSpPr>
        <p:sp>
          <p:nvSpPr>
            <p:cNvPr id="8912" name="Google Shape;8912;p12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2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2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2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2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2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2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120"/>
          <p:cNvGrpSpPr/>
          <p:nvPr/>
        </p:nvGrpSpPr>
        <p:grpSpPr>
          <a:xfrm>
            <a:off x="3529065" y="3201532"/>
            <a:ext cx="354586" cy="353008"/>
            <a:chOff x="-30735200" y="3552550"/>
            <a:chExt cx="292225" cy="290925"/>
          </a:xfrm>
        </p:grpSpPr>
        <p:sp>
          <p:nvSpPr>
            <p:cNvPr id="8920" name="Google Shape;8920;p12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2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120"/>
          <p:cNvGrpSpPr/>
          <p:nvPr/>
        </p:nvGrpSpPr>
        <p:grpSpPr>
          <a:xfrm>
            <a:off x="3529065" y="3666154"/>
            <a:ext cx="354586" cy="353645"/>
            <a:chOff x="-30735200" y="3910925"/>
            <a:chExt cx="292225" cy="291450"/>
          </a:xfrm>
        </p:grpSpPr>
        <p:sp>
          <p:nvSpPr>
            <p:cNvPr id="8923" name="Google Shape;8923;p12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2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5" name="Google Shape;8925;p120"/>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6" name="Google Shape;8926;p120"/>
          <p:cNvGrpSpPr/>
          <p:nvPr/>
        </p:nvGrpSpPr>
        <p:grpSpPr>
          <a:xfrm>
            <a:off x="4882910" y="1379021"/>
            <a:ext cx="358971" cy="359224"/>
            <a:chOff x="-57956275" y="3197925"/>
            <a:chExt cx="319000" cy="319225"/>
          </a:xfrm>
        </p:grpSpPr>
        <p:sp>
          <p:nvSpPr>
            <p:cNvPr id="8927" name="Google Shape;8927;p12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2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2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2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2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2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2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120"/>
          <p:cNvGrpSpPr/>
          <p:nvPr/>
        </p:nvGrpSpPr>
        <p:grpSpPr>
          <a:xfrm>
            <a:off x="4905064" y="1835446"/>
            <a:ext cx="314662" cy="358971"/>
            <a:chOff x="-57940525" y="3590375"/>
            <a:chExt cx="279625" cy="319000"/>
          </a:xfrm>
        </p:grpSpPr>
        <p:sp>
          <p:nvSpPr>
            <p:cNvPr id="8935" name="Google Shape;8935;p12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2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2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2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2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120"/>
          <p:cNvGrpSpPr/>
          <p:nvPr/>
        </p:nvGrpSpPr>
        <p:grpSpPr>
          <a:xfrm>
            <a:off x="4875945" y="2276817"/>
            <a:ext cx="358099" cy="358999"/>
            <a:chOff x="-57959425" y="3982600"/>
            <a:chExt cx="318225" cy="319025"/>
          </a:xfrm>
        </p:grpSpPr>
        <p:sp>
          <p:nvSpPr>
            <p:cNvPr id="8941" name="Google Shape;8941;p12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2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2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2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120"/>
          <p:cNvGrpSpPr/>
          <p:nvPr/>
        </p:nvGrpSpPr>
        <p:grpSpPr>
          <a:xfrm>
            <a:off x="7076112" y="1380146"/>
            <a:ext cx="357226" cy="357226"/>
            <a:chOff x="-55987225" y="3198925"/>
            <a:chExt cx="317450" cy="317450"/>
          </a:xfrm>
        </p:grpSpPr>
        <p:sp>
          <p:nvSpPr>
            <p:cNvPr id="8946" name="Google Shape;8946;p12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2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2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2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120"/>
          <p:cNvGrpSpPr/>
          <p:nvPr/>
        </p:nvGrpSpPr>
        <p:grpSpPr>
          <a:xfrm>
            <a:off x="7076112" y="1836178"/>
            <a:ext cx="357226" cy="357367"/>
            <a:chOff x="-55987225" y="3591025"/>
            <a:chExt cx="317450" cy="317575"/>
          </a:xfrm>
        </p:grpSpPr>
        <p:sp>
          <p:nvSpPr>
            <p:cNvPr id="8951" name="Google Shape;8951;p12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2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2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2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12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120"/>
          <p:cNvGrpSpPr/>
          <p:nvPr/>
        </p:nvGrpSpPr>
        <p:grpSpPr>
          <a:xfrm>
            <a:off x="7090027" y="2276817"/>
            <a:ext cx="358999" cy="358999"/>
            <a:chOff x="-55988800" y="3982600"/>
            <a:chExt cx="319025" cy="319025"/>
          </a:xfrm>
        </p:grpSpPr>
        <p:sp>
          <p:nvSpPr>
            <p:cNvPr id="8957" name="Google Shape;8957;p12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2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2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2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2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120"/>
          <p:cNvGrpSpPr/>
          <p:nvPr/>
        </p:nvGrpSpPr>
        <p:grpSpPr>
          <a:xfrm>
            <a:off x="5748546" y="2734774"/>
            <a:ext cx="356326" cy="358971"/>
            <a:chOff x="-54026025" y="3192625"/>
            <a:chExt cx="316650" cy="319000"/>
          </a:xfrm>
        </p:grpSpPr>
        <p:sp>
          <p:nvSpPr>
            <p:cNvPr id="8963" name="Google Shape;8963;p12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2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2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2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2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2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2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2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120"/>
          <p:cNvGrpSpPr/>
          <p:nvPr/>
        </p:nvGrpSpPr>
        <p:grpSpPr>
          <a:xfrm>
            <a:off x="5768492" y="3205748"/>
            <a:ext cx="316434" cy="358099"/>
            <a:chOff x="-54007925" y="3584850"/>
            <a:chExt cx="281200" cy="318225"/>
          </a:xfrm>
        </p:grpSpPr>
        <p:sp>
          <p:nvSpPr>
            <p:cNvPr id="8972" name="Google Shape;8972;p12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2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2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2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2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2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120"/>
          <p:cNvGrpSpPr/>
          <p:nvPr/>
        </p:nvGrpSpPr>
        <p:grpSpPr>
          <a:xfrm>
            <a:off x="5768492" y="3667633"/>
            <a:ext cx="316434" cy="358914"/>
            <a:chOff x="-54007925" y="3975575"/>
            <a:chExt cx="281200" cy="318950"/>
          </a:xfrm>
        </p:grpSpPr>
        <p:sp>
          <p:nvSpPr>
            <p:cNvPr id="8979" name="Google Shape;8979;p12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2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2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2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120"/>
          <p:cNvGrpSpPr/>
          <p:nvPr/>
        </p:nvGrpSpPr>
        <p:grpSpPr>
          <a:xfrm>
            <a:off x="8003359" y="2752104"/>
            <a:ext cx="274770" cy="358492"/>
            <a:chOff x="-52005775" y="3208025"/>
            <a:chExt cx="244175" cy="318575"/>
          </a:xfrm>
        </p:grpSpPr>
        <p:sp>
          <p:nvSpPr>
            <p:cNvPr id="8984" name="Google Shape;8984;p12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2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2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2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2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12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2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2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2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2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2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20"/>
          <p:cNvGrpSpPr/>
          <p:nvPr/>
        </p:nvGrpSpPr>
        <p:grpSpPr>
          <a:xfrm>
            <a:off x="5309825" y="1380146"/>
            <a:ext cx="358099" cy="358099"/>
            <a:chOff x="-57568775" y="3198925"/>
            <a:chExt cx="318225" cy="318225"/>
          </a:xfrm>
        </p:grpSpPr>
        <p:sp>
          <p:nvSpPr>
            <p:cNvPr id="8996" name="Google Shape;8996;p12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2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2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2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2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2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120"/>
          <p:cNvGrpSpPr/>
          <p:nvPr/>
        </p:nvGrpSpPr>
        <p:grpSpPr>
          <a:xfrm>
            <a:off x="5331543" y="1835446"/>
            <a:ext cx="314662" cy="358099"/>
            <a:chOff x="-57549075" y="3590375"/>
            <a:chExt cx="279625" cy="318225"/>
          </a:xfrm>
        </p:grpSpPr>
        <p:sp>
          <p:nvSpPr>
            <p:cNvPr id="9003" name="Google Shape;9003;p12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2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2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2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120"/>
          <p:cNvGrpSpPr/>
          <p:nvPr/>
        </p:nvGrpSpPr>
        <p:grpSpPr>
          <a:xfrm>
            <a:off x="5323740" y="2276817"/>
            <a:ext cx="359871" cy="359871"/>
            <a:chOff x="-57570350" y="3982600"/>
            <a:chExt cx="319800" cy="319800"/>
          </a:xfrm>
        </p:grpSpPr>
        <p:sp>
          <p:nvSpPr>
            <p:cNvPr id="9008" name="Google Shape;9008;p12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2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2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2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120"/>
          <p:cNvGrpSpPr/>
          <p:nvPr/>
        </p:nvGrpSpPr>
        <p:grpSpPr>
          <a:xfrm>
            <a:off x="7538779" y="1379246"/>
            <a:ext cx="314662" cy="358999"/>
            <a:chOff x="-55576850" y="3198125"/>
            <a:chExt cx="279625" cy="319025"/>
          </a:xfrm>
        </p:grpSpPr>
        <p:sp>
          <p:nvSpPr>
            <p:cNvPr id="9013" name="Google Shape;9013;p12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2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2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2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120"/>
          <p:cNvGrpSpPr/>
          <p:nvPr/>
        </p:nvGrpSpPr>
        <p:grpSpPr>
          <a:xfrm>
            <a:off x="7516174" y="1835221"/>
            <a:ext cx="359871" cy="358324"/>
            <a:chOff x="-55596550" y="3590175"/>
            <a:chExt cx="319800" cy="318425"/>
          </a:xfrm>
        </p:grpSpPr>
        <p:sp>
          <p:nvSpPr>
            <p:cNvPr id="9018" name="Google Shape;9018;p12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2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2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2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120"/>
          <p:cNvGrpSpPr/>
          <p:nvPr/>
        </p:nvGrpSpPr>
        <p:grpSpPr>
          <a:xfrm>
            <a:off x="7531412" y="2276564"/>
            <a:ext cx="358999" cy="359252"/>
            <a:chOff x="-55595775" y="3982375"/>
            <a:chExt cx="319025" cy="319250"/>
          </a:xfrm>
        </p:grpSpPr>
        <p:sp>
          <p:nvSpPr>
            <p:cNvPr id="9023" name="Google Shape;9023;p12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2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2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2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2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2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20"/>
          <p:cNvGrpSpPr/>
          <p:nvPr/>
        </p:nvGrpSpPr>
        <p:grpSpPr>
          <a:xfrm>
            <a:off x="6188595" y="2734774"/>
            <a:ext cx="358999" cy="358099"/>
            <a:chOff x="-53635375" y="3192625"/>
            <a:chExt cx="319025" cy="318225"/>
          </a:xfrm>
        </p:grpSpPr>
        <p:sp>
          <p:nvSpPr>
            <p:cNvPr id="9030" name="Google Shape;9030;p12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2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2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120"/>
          <p:cNvGrpSpPr/>
          <p:nvPr/>
        </p:nvGrpSpPr>
        <p:grpSpPr>
          <a:xfrm>
            <a:off x="6210763" y="3205748"/>
            <a:ext cx="314662" cy="358999"/>
            <a:chOff x="-53615675" y="3584850"/>
            <a:chExt cx="279625" cy="319025"/>
          </a:xfrm>
        </p:grpSpPr>
        <p:sp>
          <p:nvSpPr>
            <p:cNvPr id="9034" name="Google Shape;9034;p12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2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2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120"/>
          <p:cNvGrpSpPr/>
          <p:nvPr/>
        </p:nvGrpSpPr>
        <p:grpSpPr>
          <a:xfrm>
            <a:off x="6188609" y="3668674"/>
            <a:ext cx="358971" cy="357874"/>
            <a:chOff x="-53634575" y="3976500"/>
            <a:chExt cx="319000" cy="318025"/>
          </a:xfrm>
        </p:grpSpPr>
        <p:sp>
          <p:nvSpPr>
            <p:cNvPr id="9038" name="Google Shape;9038;p12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2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2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2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2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2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2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2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120"/>
          <p:cNvGrpSpPr/>
          <p:nvPr/>
        </p:nvGrpSpPr>
        <p:grpSpPr>
          <a:xfrm>
            <a:off x="7983413" y="3211628"/>
            <a:ext cx="314662" cy="358436"/>
            <a:chOff x="-52023900" y="3590075"/>
            <a:chExt cx="279625" cy="318525"/>
          </a:xfrm>
        </p:grpSpPr>
        <p:sp>
          <p:nvSpPr>
            <p:cNvPr id="9047" name="Google Shape;9047;p12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2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2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2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2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2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2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120"/>
          <p:cNvGrpSpPr/>
          <p:nvPr/>
        </p:nvGrpSpPr>
        <p:grpSpPr>
          <a:xfrm>
            <a:off x="5746654" y="1380146"/>
            <a:ext cx="358971" cy="358971"/>
            <a:chOff x="-57173375" y="3198925"/>
            <a:chExt cx="319000" cy="319000"/>
          </a:xfrm>
        </p:grpSpPr>
        <p:sp>
          <p:nvSpPr>
            <p:cNvPr id="9055" name="Google Shape;9055;p12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2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2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2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120"/>
          <p:cNvGrpSpPr/>
          <p:nvPr/>
        </p:nvGrpSpPr>
        <p:grpSpPr>
          <a:xfrm>
            <a:off x="5747541" y="1857587"/>
            <a:ext cx="357198" cy="314690"/>
            <a:chOff x="-57176525" y="3610050"/>
            <a:chExt cx="317425" cy="279650"/>
          </a:xfrm>
        </p:grpSpPr>
        <p:sp>
          <p:nvSpPr>
            <p:cNvPr id="9060" name="Google Shape;9060;p12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2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2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2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2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120"/>
          <p:cNvGrpSpPr/>
          <p:nvPr/>
        </p:nvGrpSpPr>
        <p:grpSpPr>
          <a:xfrm>
            <a:off x="7957995" y="1380146"/>
            <a:ext cx="358099" cy="356326"/>
            <a:chOff x="-55202750" y="3198925"/>
            <a:chExt cx="318225" cy="316650"/>
          </a:xfrm>
        </p:grpSpPr>
        <p:sp>
          <p:nvSpPr>
            <p:cNvPr id="9066" name="Google Shape;9066;p12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2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120"/>
          <p:cNvGrpSpPr/>
          <p:nvPr/>
        </p:nvGrpSpPr>
        <p:grpSpPr>
          <a:xfrm>
            <a:off x="7968629" y="1835446"/>
            <a:ext cx="336830" cy="358099"/>
            <a:chOff x="-55194875" y="3590375"/>
            <a:chExt cx="299325" cy="318225"/>
          </a:xfrm>
        </p:grpSpPr>
        <p:sp>
          <p:nvSpPr>
            <p:cNvPr id="9069" name="Google Shape;9069;p12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2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2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2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2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4" name="Google Shape;9074;p120"/>
          <p:cNvGrpSpPr/>
          <p:nvPr/>
        </p:nvGrpSpPr>
        <p:grpSpPr>
          <a:xfrm>
            <a:off x="7973247" y="2277717"/>
            <a:ext cx="357198" cy="357198"/>
            <a:chOff x="-55203525" y="3983400"/>
            <a:chExt cx="317425" cy="317425"/>
          </a:xfrm>
        </p:grpSpPr>
        <p:sp>
          <p:nvSpPr>
            <p:cNvPr id="9075" name="Google Shape;9075;p12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2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2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120"/>
          <p:cNvGrpSpPr/>
          <p:nvPr/>
        </p:nvGrpSpPr>
        <p:grpSpPr>
          <a:xfrm>
            <a:off x="6639727" y="2734774"/>
            <a:ext cx="335930" cy="358971"/>
            <a:chOff x="-53232900" y="3192625"/>
            <a:chExt cx="298525" cy="319000"/>
          </a:xfrm>
        </p:grpSpPr>
        <p:sp>
          <p:nvSpPr>
            <p:cNvPr id="9079" name="Google Shape;9079;p12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2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2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2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2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2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2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2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120"/>
          <p:cNvGrpSpPr/>
          <p:nvPr/>
        </p:nvGrpSpPr>
        <p:grpSpPr>
          <a:xfrm>
            <a:off x="6629093" y="3205748"/>
            <a:ext cx="357198" cy="356326"/>
            <a:chOff x="-53242350" y="3584850"/>
            <a:chExt cx="317425" cy="316650"/>
          </a:xfrm>
        </p:grpSpPr>
        <p:sp>
          <p:nvSpPr>
            <p:cNvPr id="9088" name="Google Shape;9088;p12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2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2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2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2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120"/>
          <p:cNvGrpSpPr/>
          <p:nvPr/>
        </p:nvGrpSpPr>
        <p:grpSpPr>
          <a:xfrm>
            <a:off x="6650362" y="3668449"/>
            <a:ext cx="314662" cy="358999"/>
            <a:chOff x="-53224225" y="3976300"/>
            <a:chExt cx="279625" cy="319025"/>
          </a:xfrm>
        </p:grpSpPr>
        <p:sp>
          <p:nvSpPr>
            <p:cNvPr id="9094" name="Google Shape;9094;p12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2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2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2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2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2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2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120"/>
          <p:cNvGrpSpPr/>
          <p:nvPr/>
        </p:nvGrpSpPr>
        <p:grpSpPr>
          <a:xfrm>
            <a:off x="7961258" y="3676129"/>
            <a:ext cx="358971" cy="358408"/>
            <a:chOff x="-52043575" y="3983125"/>
            <a:chExt cx="319000" cy="318500"/>
          </a:xfrm>
        </p:grpSpPr>
        <p:sp>
          <p:nvSpPr>
            <p:cNvPr id="9102" name="Google Shape;9102;p12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2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2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2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2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2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2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2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2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120"/>
          <p:cNvGrpSpPr/>
          <p:nvPr/>
        </p:nvGrpSpPr>
        <p:grpSpPr>
          <a:xfrm>
            <a:off x="6215199" y="1380146"/>
            <a:ext cx="314662" cy="358971"/>
            <a:chOff x="-56766175" y="3198925"/>
            <a:chExt cx="279625" cy="319000"/>
          </a:xfrm>
        </p:grpSpPr>
        <p:sp>
          <p:nvSpPr>
            <p:cNvPr id="9112" name="Google Shape;9112;p12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12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2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2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2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2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2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120"/>
          <p:cNvGrpSpPr/>
          <p:nvPr/>
        </p:nvGrpSpPr>
        <p:grpSpPr>
          <a:xfrm>
            <a:off x="6214313" y="1835446"/>
            <a:ext cx="316434" cy="358099"/>
            <a:chOff x="-56766175" y="3590375"/>
            <a:chExt cx="281200" cy="318225"/>
          </a:xfrm>
        </p:grpSpPr>
        <p:sp>
          <p:nvSpPr>
            <p:cNvPr id="9120" name="Google Shape;9120;p12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2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2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2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120"/>
          <p:cNvGrpSpPr/>
          <p:nvPr/>
        </p:nvGrpSpPr>
        <p:grpSpPr>
          <a:xfrm>
            <a:off x="6251269" y="2276817"/>
            <a:ext cx="272126" cy="358099"/>
            <a:chOff x="-56747275" y="3982600"/>
            <a:chExt cx="241825" cy="318225"/>
          </a:xfrm>
        </p:grpSpPr>
        <p:sp>
          <p:nvSpPr>
            <p:cNvPr id="9125" name="Google Shape;9125;p12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2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2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2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2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2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2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120"/>
          <p:cNvGrpSpPr/>
          <p:nvPr/>
        </p:nvGrpSpPr>
        <p:grpSpPr>
          <a:xfrm>
            <a:off x="4859020" y="3219055"/>
            <a:ext cx="358999" cy="342991"/>
            <a:chOff x="-54812875" y="3596675"/>
            <a:chExt cx="319025" cy="304800"/>
          </a:xfrm>
        </p:grpSpPr>
        <p:sp>
          <p:nvSpPr>
            <p:cNvPr id="9133" name="Google Shape;9133;p12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2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2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2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2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2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2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0" name="Google Shape;9140;p120"/>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20"/>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2" name="Google Shape;9142;p120"/>
          <p:cNvGrpSpPr/>
          <p:nvPr/>
        </p:nvGrpSpPr>
        <p:grpSpPr>
          <a:xfrm>
            <a:off x="4881188" y="3675538"/>
            <a:ext cx="314662" cy="358099"/>
            <a:chOff x="-54793175" y="3982600"/>
            <a:chExt cx="279625" cy="318225"/>
          </a:xfrm>
        </p:grpSpPr>
        <p:sp>
          <p:nvSpPr>
            <p:cNvPr id="9143" name="Google Shape;9143;p12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2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2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2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2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2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2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120"/>
          <p:cNvGrpSpPr/>
          <p:nvPr/>
        </p:nvGrpSpPr>
        <p:grpSpPr>
          <a:xfrm>
            <a:off x="7092647" y="2734774"/>
            <a:ext cx="314662" cy="358099"/>
            <a:chOff x="-52832000" y="3192625"/>
            <a:chExt cx="279625" cy="318225"/>
          </a:xfrm>
        </p:grpSpPr>
        <p:sp>
          <p:nvSpPr>
            <p:cNvPr id="9151" name="Google Shape;9151;p12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2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2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2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2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2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2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2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20"/>
          <p:cNvGrpSpPr/>
          <p:nvPr/>
        </p:nvGrpSpPr>
        <p:grpSpPr>
          <a:xfrm>
            <a:off x="5779179" y="2276142"/>
            <a:ext cx="323524" cy="358774"/>
            <a:chOff x="-57162350" y="3982000"/>
            <a:chExt cx="287500" cy="318825"/>
          </a:xfrm>
        </p:grpSpPr>
        <p:sp>
          <p:nvSpPr>
            <p:cNvPr id="9160" name="Google Shape;9160;p12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2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2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2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2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2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2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2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20"/>
          <p:cNvGrpSpPr/>
          <p:nvPr/>
        </p:nvGrpSpPr>
        <p:grpSpPr>
          <a:xfrm>
            <a:off x="7070492" y="3206648"/>
            <a:ext cx="358971" cy="357198"/>
            <a:chOff x="-52851675" y="3585650"/>
            <a:chExt cx="319000" cy="317425"/>
          </a:xfrm>
        </p:grpSpPr>
        <p:sp>
          <p:nvSpPr>
            <p:cNvPr id="9169" name="Google Shape;9169;p12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2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2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2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2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2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120"/>
          <p:cNvGrpSpPr/>
          <p:nvPr/>
        </p:nvGrpSpPr>
        <p:grpSpPr>
          <a:xfrm>
            <a:off x="7092647" y="3668449"/>
            <a:ext cx="314662" cy="358999"/>
            <a:chOff x="-52832000" y="3976300"/>
            <a:chExt cx="279625" cy="319025"/>
          </a:xfrm>
        </p:grpSpPr>
        <p:sp>
          <p:nvSpPr>
            <p:cNvPr id="9176" name="Google Shape;9176;p12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2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2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2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2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20"/>
          <p:cNvGrpSpPr/>
          <p:nvPr/>
        </p:nvGrpSpPr>
        <p:grpSpPr>
          <a:xfrm>
            <a:off x="6209853" y="4123097"/>
            <a:ext cx="316434" cy="358099"/>
            <a:chOff x="-51633225" y="3198925"/>
            <a:chExt cx="281200" cy="318225"/>
          </a:xfrm>
        </p:grpSpPr>
        <p:sp>
          <p:nvSpPr>
            <p:cNvPr id="9182" name="Google Shape;9182;p12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2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2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2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2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2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2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120"/>
          <p:cNvGrpSpPr/>
          <p:nvPr/>
        </p:nvGrpSpPr>
        <p:grpSpPr>
          <a:xfrm>
            <a:off x="6628676" y="1381018"/>
            <a:ext cx="365188" cy="357226"/>
            <a:chOff x="-56396775" y="3199700"/>
            <a:chExt cx="324525" cy="317450"/>
          </a:xfrm>
        </p:grpSpPr>
        <p:sp>
          <p:nvSpPr>
            <p:cNvPr id="9190" name="Google Shape;9190;p12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2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2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2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2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2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120"/>
          <p:cNvGrpSpPr/>
          <p:nvPr/>
        </p:nvGrpSpPr>
        <p:grpSpPr>
          <a:xfrm>
            <a:off x="6631771" y="1846953"/>
            <a:ext cx="358999" cy="335958"/>
            <a:chOff x="-56394425" y="3600600"/>
            <a:chExt cx="319025" cy="298550"/>
          </a:xfrm>
        </p:grpSpPr>
        <p:sp>
          <p:nvSpPr>
            <p:cNvPr id="9197" name="Google Shape;9197;p12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2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2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120"/>
          <p:cNvGrpSpPr/>
          <p:nvPr/>
        </p:nvGrpSpPr>
        <p:grpSpPr>
          <a:xfrm>
            <a:off x="6662538" y="2277717"/>
            <a:ext cx="327068" cy="357198"/>
            <a:chOff x="-56379450" y="3983400"/>
            <a:chExt cx="290650" cy="317425"/>
          </a:xfrm>
        </p:grpSpPr>
        <p:sp>
          <p:nvSpPr>
            <p:cNvPr id="9201" name="Google Shape;9201;p12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2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2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2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2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2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20"/>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20"/>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20"/>
          <p:cNvGrpSpPr/>
          <p:nvPr/>
        </p:nvGrpSpPr>
        <p:grpSpPr>
          <a:xfrm>
            <a:off x="5326242" y="2741864"/>
            <a:ext cx="316434" cy="358971"/>
            <a:chOff x="-54401725" y="3198925"/>
            <a:chExt cx="281200" cy="319000"/>
          </a:xfrm>
        </p:grpSpPr>
        <p:sp>
          <p:nvSpPr>
            <p:cNvPr id="9210" name="Google Shape;9210;p12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2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2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2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2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2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2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2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2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2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2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120"/>
          <p:cNvGrpSpPr/>
          <p:nvPr/>
        </p:nvGrpSpPr>
        <p:grpSpPr>
          <a:xfrm>
            <a:off x="5327128" y="3211965"/>
            <a:ext cx="314662" cy="358099"/>
            <a:chOff x="-54401725" y="3590375"/>
            <a:chExt cx="279625" cy="318225"/>
          </a:xfrm>
        </p:grpSpPr>
        <p:sp>
          <p:nvSpPr>
            <p:cNvPr id="9222" name="Google Shape;9222;p12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2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2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12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12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2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120"/>
          <p:cNvGrpSpPr/>
          <p:nvPr/>
        </p:nvGrpSpPr>
        <p:grpSpPr>
          <a:xfrm>
            <a:off x="5324920" y="3675538"/>
            <a:ext cx="319079" cy="358099"/>
            <a:chOff x="-54403300" y="3982600"/>
            <a:chExt cx="283550" cy="318225"/>
          </a:xfrm>
        </p:grpSpPr>
        <p:sp>
          <p:nvSpPr>
            <p:cNvPr id="9229" name="Google Shape;9229;p12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2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2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2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2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120"/>
          <p:cNvGrpSpPr/>
          <p:nvPr/>
        </p:nvGrpSpPr>
        <p:grpSpPr>
          <a:xfrm>
            <a:off x="7512313" y="2736772"/>
            <a:ext cx="356298" cy="356973"/>
            <a:chOff x="-52458650" y="3194400"/>
            <a:chExt cx="316625" cy="317225"/>
          </a:xfrm>
        </p:grpSpPr>
        <p:sp>
          <p:nvSpPr>
            <p:cNvPr id="9235" name="Google Shape;9235;p12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2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2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2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2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2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2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2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120"/>
          <p:cNvGrpSpPr/>
          <p:nvPr/>
        </p:nvGrpSpPr>
        <p:grpSpPr>
          <a:xfrm>
            <a:off x="4881188" y="2741864"/>
            <a:ext cx="314662" cy="358971"/>
            <a:chOff x="-54793175" y="3198925"/>
            <a:chExt cx="279625" cy="319000"/>
          </a:xfrm>
        </p:grpSpPr>
        <p:sp>
          <p:nvSpPr>
            <p:cNvPr id="9244" name="Google Shape;9244;p12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2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2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2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2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2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2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20"/>
          <p:cNvGrpSpPr/>
          <p:nvPr/>
        </p:nvGrpSpPr>
        <p:grpSpPr>
          <a:xfrm>
            <a:off x="7521611" y="3205748"/>
            <a:ext cx="337703" cy="357845"/>
            <a:chOff x="-52450000" y="3584850"/>
            <a:chExt cx="300100" cy="318000"/>
          </a:xfrm>
        </p:grpSpPr>
        <p:sp>
          <p:nvSpPr>
            <p:cNvPr id="9252" name="Google Shape;9252;p12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2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2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2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2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2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2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120"/>
          <p:cNvGrpSpPr/>
          <p:nvPr/>
        </p:nvGrpSpPr>
        <p:grpSpPr>
          <a:xfrm>
            <a:off x="7533131" y="3670221"/>
            <a:ext cx="314662" cy="357226"/>
            <a:chOff x="-52440550" y="3977875"/>
            <a:chExt cx="279625" cy="317450"/>
          </a:xfrm>
        </p:grpSpPr>
        <p:sp>
          <p:nvSpPr>
            <p:cNvPr id="9260" name="Google Shape;9260;p12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2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2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2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12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12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2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2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120"/>
          <p:cNvGrpSpPr/>
          <p:nvPr/>
        </p:nvGrpSpPr>
        <p:grpSpPr>
          <a:xfrm>
            <a:off x="6645066" y="4126427"/>
            <a:ext cx="314662" cy="358999"/>
            <a:chOff x="-51623775" y="3584850"/>
            <a:chExt cx="279625" cy="319025"/>
          </a:xfrm>
        </p:grpSpPr>
        <p:sp>
          <p:nvSpPr>
            <p:cNvPr id="9269" name="Google Shape;9269;p12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12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2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2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2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12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2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2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2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8" name="Google Shape;9278;p120"/>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9279" name="Google Shape;9279;p120"/>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83" name="Shape 9283"/>
        <p:cNvGrpSpPr/>
        <p:nvPr/>
      </p:nvGrpSpPr>
      <p:grpSpPr>
        <a:xfrm>
          <a:off x="0" y="0"/>
          <a:ext cx="0" cy="0"/>
          <a:chOff x="0" y="0"/>
          <a:chExt cx="0" cy="0"/>
        </a:xfrm>
      </p:grpSpPr>
      <p:grpSp>
        <p:nvGrpSpPr>
          <p:cNvPr id="9284" name="Google Shape;9284;p121"/>
          <p:cNvGrpSpPr/>
          <p:nvPr/>
        </p:nvGrpSpPr>
        <p:grpSpPr>
          <a:xfrm>
            <a:off x="885675" y="1386849"/>
            <a:ext cx="276003" cy="357300"/>
            <a:chOff x="-50469125" y="3183175"/>
            <a:chExt cx="233150" cy="301825"/>
          </a:xfrm>
        </p:grpSpPr>
        <p:sp>
          <p:nvSpPr>
            <p:cNvPr id="9285" name="Google Shape;9285;p12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2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2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121"/>
          <p:cNvGrpSpPr/>
          <p:nvPr/>
        </p:nvGrpSpPr>
        <p:grpSpPr>
          <a:xfrm>
            <a:off x="845574" y="1822251"/>
            <a:ext cx="356205" cy="355288"/>
            <a:chOff x="-50504575" y="3550975"/>
            <a:chExt cx="300900" cy="300125"/>
          </a:xfrm>
        </p:grpSpPr>
        <p:sp>
          <p:nvSpPr>
            <p:cNvPr id="9289" name="Google Shape;9289;p12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2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2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2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121"/>
          <p:cNvGrpSpPr/>
          <p:nvPr/>
        </p:nvGrpSpPr>
        <p:grpSpPr>
          <a:xfrm>
            <a:off x="845574" y="2260493"/>
            <a:ext cx="356205" cy="354341"/>
            <a:chOff x="-50503000" y="3921175"/>
            <a:chExt cx="300900" cy="299325"/>
          </a:xfrm>
        </p:grpSpPr>
        <p:sp>
          <p:nvSpPr>
            <p:cNvPr id="9294" name="Google Shape;9294;p12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2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2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2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2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121"/>
          <p:cNvGrpSpPr/>
          <p:nvPr/>
        </p:nvGrpSpPr>
        <p:grpSpPr>
          <a:xfrm>
            <a:off x="3049627" y="1406411"/>
            <a:ext cx="355258" cy="356205"/>
            <a:chOff x="-48630025" y="3199700"/>
            <a:chExt cx="300100" cy="300900"/>
          </a:xfrm>
        </p:grpSpPr>
        <p:sp>
          <p:nvSpPr>
            <p:cNvPr id="9300" name="Google Shape;9300;p12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2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2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121"/>
          <p:cNvGrpSpPr/>
          <p:nvPr/>
        </p:nvGrpSpPr>
        <p:grpSpPr>
          <a:xfrm>
            <a:off x="3049627" y="1843707"/>
            <a:ext cx="355258" cy="355258"/>
            <a:chOff x="-48630025" y="3569100"/>
            <a:chExt cx="300100" cy="300100"/>
          </a:xfrm>
        </p:grpSpPr>
        <p:sp>
          <p:nvSpPr>
            <p:cNvPr id="9304" name="Google Shape;9304;p12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2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2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2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2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2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2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2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2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2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21"/>
          <p:cNvGrpSpPr/>
          <p:nvPr/>
        </p:nvGrpSpPr>
        <p:grpSpPr>
          <a:xfrm>
            <a:off x="3050101" y="2281003"/>
            <a:ext cx="354311" cy="353394"/>
            <a:chOff x="-48629225" y="3938500"/>
            <a:chExt cx="299300" cy="298525"/>
          </a:xfrm>
        </p:grpSpPr>
        <p:sp>
          <p:nvSpPr>
            <p:cNvPr id="9315" name="Google Shape;9315;p12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2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2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2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121"/>
          <p:cNvGrpSpPr/>
          <p:nvPr/>
        </p:nvGrpSpPr>
        <p:grpSpPr>
          <a:xfrm>
            <a:off x="1785504" y="2752344"/>
            <a:ext cx="311458" cy="354341"/>
            <a:chOff x="-46762575" y="3200500"/>
            <a:chExt cx="263100" cy="299325"/>
          </a:xfrm>
        </p:grpSpPr>
        <p:sp>
          <p:nvSpPr>
            <p:cNvPr id="9320" name="Google Shape;9320;p12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2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2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2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2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5" name="Google Shape;9325;p121"/>
          <p:cNvGrpSpPr/>
          <p:nvPr/>
        </p:nvGrpSpPr>
        <p:grpSpPr>
          <a:xfrm>
            <a:off x="1763589" y="3211066"/>
            <a:ext cx="355288" cy="312375"/>
            <a:chOff x="-46779900" y="3588000"/>
            <a:chExt cx="300125" cy="263875"/>
          </a:xfrm>
        </p:grpSpPr>
        <p:sp>
          <p:nvSpPr>
            <p:cNvPr id="9326" name="Google Shape;9326;p12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2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2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2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21"/>
          <p:cNvGrpSpPr/>
          <p:nvPr/>
        </p:nvGrpSpPr>
        <p:grpSpPr>
          <a:xfrm>
            <a:off x="1764062" y="3625988"/>
            <a:ext cx="354341" cy="353394"/>
            <a:chOff x="-46779100" y="3938500"/>
            <a:chExt cx="299325" cy="298525"/>
          </a:xfrm>
        </p:grpSpPr>
        <p:sp>
          <p:nvSpPr>
            <p:cNvPr id="9331" name="Google Shape;9331;p12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2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121"/>
          <p:cNvGrpSpPr/>
          <p:nvPr/>
        </p:nvGrpSpPr>
        <p:grpSpPr>
          <a:xfrm>
            <a:off x="3971800" y="2758855"/>
            <a:ext cx="355258" cy="355288"/>
            <a:chOff x="-44924250" y="3206000"/>
            <a:chExt cx="300100" cy="300125"/>
          </a:xfrm>
        </p:grpSpPr>
        <p:sp>
          <p:nvSpPr>
            <p:cNvPr id="9334" name="Google Shape;9334;p12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2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2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2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2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21"/>
          <p:cNvGrpSpPr/>
          <p:nvPr/>
        </p:nvGrpSpPr>
        <p:grpSpPr>
          <a:xfrm>
            <a:off x="1286286" y="1386849"/>
            <a:ext cx="355258" cy="355258"/>
            <a:chOff x="-50134375" y="3183175"/>
            <a:chExt cx="300100" cy="300100"/>
          </a:xfrm>
        </p:grpSpPr>
        <p:sp>
          <p:nvSpPr>
            <p:cNvPr id="9340" name="Google Shape;9340;p12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2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2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2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2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2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12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2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2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2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0" name="Google Shape;9350;p121"/>
          <p:cNvGrpSpPr/>
          <p:nvPr/>
        </p:nvGrpSpPr>
        <p:grpSpPr>
          <a:xfrm>
            <a:off x="1286286" y="1822251"/>
            <a:ext cx="355258" cy="355288"/>
            <a:chOff x="-50134375" y="3550975"/>
            <a:chExt cx="300100" cy="300125"/>
          </a:xfrm>
        </p:grpSpPr>
        <p:sp>
          <p:nvSpPr>
            <p:cNvPr id="9351" name="Google Shape;9351;p12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2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121"/>
          <p:cNvGrpSpPr/>
          <p:nvPr/>
        </p:nvGrpSpPr>
        <p:grpSpPr>
          <a:xfrm>
            <a:off x="1286286" y="2259783"/>
            <a:ext cx="355258" cy="355051"/>
            <a:chOff x="-50134375" y="3920575"/>
            <a:chExt cx="300100" cy="299925"/>
          </a:xfrm>
        </p:grpSpPr>
        <p:sp>
          <p:nvSpPr>
            <p:cNvPr id="9354" name="Google Shape;9354;p12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2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2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21"/>
          <p:cNvGrpSpPr/>
          <p:nvPr/>
        </p:nvGrpSpPr>
        <p:grpSpPr>
          <a:xfrm>
            <a:off x="3497010" y="1407358"/>
            <a:ext cx="357123" cy="355258"/>
            <a:chOff x="-48262200" y="3200500"/>
            <a:chExt cx="301675" cy="300100"/>
          </a:xfrm>
        </p:grpSpPr>
        <p:sp>
          <p:nvSpPr>
            <p:cNvPr id="9358" name="Google Shape;9358;p12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2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2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2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2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2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2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2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2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7" name="Google Shape;9367;p121"/>
          <p:cNvGrpSpPr/>
          <p:nvPr/>
        </p:nvGrpSpPr>
        <p:grpSpPr>
          <a:xfrm>
            <a:off x="3526383" y="1844447"/>
            <a:ext cx="298377" cy="354519"/>
            <a:chOff x="-48233050" y="3569725"/>
            <a:chExt cx="252050" cy="299475"/>
          </a:xfrm>
        </p:grpSpPr>
        <p:sp>
          <p:nvSpPr>
            <p:cNvPr id="9368" name="Google Shape;9368;p12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2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2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1" name="Google Shape;9371;p121"/>
          <p:cNvGrpSpPr/>
          <p:nvPr/>
        </p:nvGrpSpPr>
        <p:grpSpPr>
          <a:xfrm>
            <a:off x="3550148" y="2278191"/>
            <a:ext cx="250847" cy="358070"/>
            <a:chOff x="-48216525" y="3936125"/>
            <a:chExt cx="211900" cy="302475"/>
          </a:xfrm>
        </p:grpSpPr>
        <p:sp>
          <p:nvSpPr>
            <p:cNvPr id="9372" name="Google Shape;9372;p12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2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2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2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121"/>
          <p:cNvGrpSpPr/>
          <p:nvPr/>
        </p:nvGrpSpPr>
        <p:grpSpPr>
          <a:xfrm>
            <a:off x="2205866" y="2753261"/>
            <a:ext cx="355258" cy="355288"/>
            <a:chOff x="-46410500" y="3201275"/>
            <a:chExt cx="300100" cy="300125"/>
          </a:xfrm>
        </p:grpSpPr>
        <p:sp>
          <p:nvSpPr>
            <p:cNvPr id="9377" name="Google Shape;9377;p12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2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2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2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2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21"/>
          <p:cNvGrpSpPr/>
          <p:nvPr/>
        </p:nvGrpSpPr>
        <p:grpSpPr>
          <a:xfrm>
            <a:off x="2205866" y="3188692"/>
            <a:ext cx="355258" cy="356205"/>
            <a:chOff x="-46409700" y="3569100"/>
            <a:chExt cx="300100" cy="300900"/>
          </a:xfrm>
        </p:grpSpPr>
        <p:sp>
          <p:nvSpPr>
            <p:cNvPr id="9383" name="Google Shape;9383;p12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2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2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2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2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21"/>
          <p:cNvGrpSpPr/>
          <p:nvPr/>
        </p:nvGrpSpPr>
        <p:grpSpPr>
          <a:xfrm>
            <a:off x="2193747" y="3624124"/>
            <a:ext cx="379497" cy="358070"/>
            <a:chOff x="-46422300" y="3936925"/>
            <a:chExt cx="320575" cy="302475"/>
          </a:xfrm>
        </p:grpSpPr>
        <p:sp>
          <p:nvSpPr>
            <p:cNvPr id="9389" name="Google Shape;9389;p12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2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21"/>
          <p:cNvGrpSpPr/>
          <p:nvPr/>
        </p:nvGrpSpPr>
        <p:grpSpPr>
          <a:xfrm>
            <a:off x="3971326" y="3178452"/>
            <a:ext cx="356205" cy="355258"/>
            <a:chOff x="-44914800" y="3560450"/>
            <a:chExt cx="300900" cy="300100"/>
          </a:xfrm>
        </p:grpSpPr>
        <p:sp>
          <p:nvSpPr>
            <p:cNvPr id="9392" name="Google Shape;9392;p12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2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2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2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2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121"/>
          <p:cNvGrpSpPr/>
          <p:nvPr/>
        </p:nvGrpSpPr>
        <p:grpSpPr>
          <a:xfrm>
            <a:off x="1726378" y="1387086"/>
            <a:ext cx="354311" cy="354104"/>
            <a:chOff x="-49764975" y="3183375"/>
            <a:chExt cx="299300" cy="299125"/>
          </a:xfrm>
        </p:grpSpPr>
        <p:sp>
          <p:nvSpPr>
            <p:cNvPr id="9398" name="Google Shape;9398;p12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2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2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2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2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2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2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2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2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7" name="Google Shape;9407;p121"/>
          <p:cNvGrpSpPr/>
          <p:nvPr/>
        </p:nvGrpSpPr>
        <p:grpSpPr>
          <a:xfrm>
            <a:off x="1726378" y="1822547"/>
            <a:ext cx="354311" cy="355909"/>
            <a:chOff x="-49764975" y="3551225"/>
            <a:chExt cx="299300" cy="300650"/>
          </a:xfrm>
        </p:grpSpPr>
        <p:sp>
          <p:nvSpPr>
            <p:cNvPr id="9408" name="Google Shape;9408;p12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2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2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2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2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2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2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2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2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2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2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21"/>
          <p:cNvGrpSpPr/>
          <p:nvPr/>
        </p:nvGrpSpPr>
        <p:grpSpPr>
          <a:xfrm>
            <a:off x="1724040" y="2259310"/>
            <a:ext cx="358987" cy="355525"/>
            <a:chOff x="-49766550" y="3920175"/>
            <a:chExt cx="303250" cy="300325"/>
          </a:xfrm>
        </p:grpSpPr>
        <p:sp>
          <p:nvSpPr>
            <p:cNvPr id="9420" name="Google Shape;9420;p12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2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2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2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121"/>
          <p:cNvGrpSpPr/>
          <p:nvPr/>
        </p:nvGrpSpPr>
        <p:grpSpPr>
          <a:xfrm>
            <a:off x="3939571" y="1407358"/>
            <a:ext cx="357123" cy="354341"/>
            <a:chOff x="-47892800" y="3200500"/>
            <a:chExt cx="301675" cy="299325"/>
          </a:xfrm>
        </p:grpSpPr>
        <p:sp>
          <p:nvSpPr>
            <p:cNvPr id="9425" name="Google Shape;9425;p12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2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2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2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2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2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1" name="Google Shape;9431;p121"/>
          <p:cNvGrpSpPr/>
          <p:nvPr/>
        </p:nvGrpSpPr>
        <p:grpSpPr>
          <a:xfrm>
            <a:off x="4003437" y="1843707"/>
            <a:ext cx="229391" cy="355258"/>
            <a:chOff x="-47839250" y="3569100"/>
            <a:chExt cx="193775" cy="300100"/>
          </a:xfrm>
        </p:grpSpPr>
        <p:sp>
          <p:nvSpPr>
            <p:cNvPr id="9432" name="Google Shape;9432;p12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2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2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2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2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2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121"/>
          <p:cNvGrpSpPr/>
          <p:nvPr/>
        </p:nvGrpSpPr>
        <p:grpSpPr>
          <a:xfrm>
            <a:off x="3940503" y="2280056"/>
            <a:ext cx="355258" cy="356205"/>
            <a:chOff x="-47892800" y="3937700"/>
            <a:chExt cx="300100" cy="300900"/>
          </a:xfrm>
        </p:grpSpPr>
        <p:sp>
          <p:nvSpPr>
            <p:cNvPr id="9439" name="Google Shape;9439;p12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2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2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2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2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2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2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2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121"/>
          <p:cNvGrpSpPr/>
          <p:nvPr/>
        </p:nvGrpSpPr>
        <p:grpSpPr>
          <a:xfrm>
            <a:off x="2645798" y="2773770"/>
            <a:ext cx="355258" cy="311458"/>
            <a:chOff x="-46042675" y="3218600"/>
            <a:chExt cx="300100" cy="263100"/>
          </a:xfrm>
        </p:grpSpPr>
        <p:sp>
          <p:nvSpPr>
            <p:cNvPr id="9448" name="Google Shape;9448;p12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2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2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2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2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2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121"/>
          <p:cNvGrpSpPr/>
          <p:nvPr/>
        </p:nvGrpSpPr>
        <p:grpSpPr>
          <a:xfrm>
            <a:off x="2645798" y="3188219"/>
            <a:ext cx="355258" cy="323118"/>
            <a:chOff x="-46042675" y="3568700"/>
            <a:chExt cx="300100" cy="272950"/>
          </a:xfrm>
        </p:grpSpPr>
        <p:sp>
          <p:nvSpPr>
            <p:cNvPr id="9455" name="Google Shape;9455;p12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2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2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2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121"/>
          <p:cNvGrpSpPr/>
          <p:nvPr/>
        </p:nvGrpSpPr>
        <p:grpSpPr>
          <a:xfrm>
            <a:off x="2687749" y="3625189"/>
            <a:ext cx="271357" cy="356057"/>
            <a:chOff x="-46007225" y="3937825"/>
            <a:chExt cx="229225" cy="300775"/>
          </a:xfrm>
        </p:grpSpPr>
        <p:sp>
          <p:nvSpPr>
            <p:cNvPr id="9460" name="Google Shape;9460;p12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2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2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2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2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2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2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2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2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2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21"/>
          <p:cNvGrpSpPr/>
          <p:nvPr/>
        </p:nvGrpSpPr>
        <p:grpSpPr>
          <a:xfrm>
            <a:off x="3993241" y="3615275"/>
            <a:ext cx="312375" cy="357596"/>
            <a:chOff x="-44895900" y="3929450"/>
            <a:chExt cx="263875" cy="302075"/>
          </a:xfrm>
        </p:grpSpPr>
        <p:sp>
          <p:nvSpPr>
            <p:cNvPr id="9471" name="Google Shape;9471;p12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2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2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2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2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2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121"/>
          <p:cNvGrpSpPr/>
          <p:nvPr/>
        </p:nvGrpSpPr>
        <p:grpSpPr>
          <a:xfrm>
            <a:off x="2167060" y="1398036"/>
            <a:ext cx="356205" cy="332885"/>
            <a:chOff x="-49397175" y="3192625"/>
            <a:chExt cx="300900" cy="281200"/>
          </a:xfrm>
        </p:grpSpPr>
        <p:sp>
          <p:nvSpPr>
            <p:cNvPr id="9478" name="Google Shape;9478;p12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2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2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2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2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2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12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121"/>
          <p:cNvGrpSpPr/>
          <p:nvPr/>
        </p:nvGrpSpPr>
        <p:grpSpPr>
          <a:xfrm>
            <a:off x="2193163" y="1822251"/>
            <a:ext cx="304000" cy="356205"/>
            <a:chOff x="-49375900" y="3550975"/>
            <a:chExt cx="256800" cy="300900"/>
          </a:xfrm>
        </p:grpSpPr>
        <p:sp>
          <p:nvSpPr>
            <p:cNvPr id="9486" name="Google Shape;9486;p12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2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2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2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12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2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21"/>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2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2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2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2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121"/>
          <p:cNvGrpSpPr/>
          <p:nvPr/>
        </p:nvGrpSpPr>
        <p:grpSpPr>
          <a:xfrm>
            <a:off x="2188516" y="2259546"/>
            <a:ext cx="313293" cy="356205"/>
            <a:chOff x="-49378250" y="3920375"/>
            <a:chExt cx="264650" cy="300900"/>
          </a:xfrm>
        </p:grpSpPr>
        <p:sp>
          <p:nvSpPr>
            <p:cNvPr id="9498" name="Google Shape;9498;p12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2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12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2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2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2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2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5" name="Google Shape;9505;p121"/>
          <p:cNvGrpSpPr/>
          <p:nvPr/>
        </p:nvGrpSpPr>
        <p:grpSpPr>
          <a:xfrm>
            <a:off x="907504" y="2752344"/>
            <a:ext cx="312375" cy="357123"/>
            <a:chOff x="-47505300" y="3200500"/>
            <a:chExt cx="263875" cy="301675"/>
          </a:xfrm>
        </p:grpSpPr>
        <p:sp>
          <p:nvSpPr>
            <p:cNvPr id="9506" name="Google Shape;9506;p12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2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2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2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2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2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2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2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2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2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2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2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2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21"/>
          <p:cNvGrpSpPr/>
          <p:nvPr/>
        </p:nvGrpSpPr>
        <p:grpSpPr>
          <a:xfrm>
            <a:off x="885604" y="3188692"/>
            <a:ext cx="356176" cy="355051"/>
            <a:chOff x="-47524975" y="3569100"/>
            <a:chExt cx="300875" cy="299925"/>
          </a:xfrm>
        </p:grpSpPr>
        <p:sp>
          <p:nvSpPr>
            <p:cNvPr id="9520" name="Google Shape;9520;p12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2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2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2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2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121"/>
          <p:cNvGrpSpPr/>
          <p:nvPr/>
        </p:nvGrpSpPr>
        <p:grpSpPr>
          <a:xfrm>
            <a:off x="886062" y="3667954"/>
            <a:ext cx="355258" cy="270410"/>
            <a:chOff x="-47523400" y="3973950"/>
            <a:chExt cx="300100" cy="228425"/>
          </a:xfrm>
        </p:grpSpPr>
        <p:sp>
          <p:nvSpPr>
            <p:cNvPr id="9526" name="Google Shape;9526;p12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2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2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2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12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121"/>
          <p:cNvGrpSpPr/>
          <p:nvPr/>
        </p:nvGrpSpPr>
        <p:grpSpPr>
          <a:xfrm>
            <a:off x="3091183" y="2750953"/>
            <a:ext cx="354341" cy="357596"/>
            <a:chOff x="-45673275" y="3199325"/>
            <a:chExt cx="299325" cy="302075"/>
          </a:xfrm>
        </p:grpSpPr>
        <p:sp>
          <p:nvSpPr>
            <p:cNvPr id="9532" name="Google Shape;9532;p12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2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2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21"/>
          <p:cNvGrpSpPr/>
          <p:nvPr/>
        </p:nvGrpSpPr>
        <p:grpSpPr>
          <a:xfrm>
            <a:off x="3090251" y="3209202"/>
            <a:ext cx="356205" cy="314240"/>
            <a:chOff x="-45674075" y="3586425"/>
            <a:chExt cx="300900" cy="265450"/>
          </a:xfrm>
        </p:grpSpPr>
        <p:sp>
          <p:nvSpPr>
            <p:cNvPr id="9536" name="Google Shape;9536;p12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2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121"/>
          <p:cNvGrpSpPr/>
          <p:nvPr/>
        </p:nvGrpSpPr>
        <p:grpSpPr>
          <a:xfrm>
            <a:off x="3091183" y="3625041"/>
            <a:ext cx="354341" cy="356205"/>
            <a:chOff x="-45673275" y="3937700"/>
            <a:chExt cx="299325" cy="300900"/>
          </a:xfrm>
        </p:grpSpPr>
        <p:sp>
          <p:nvSpPr>
            <p:cNvPr id="9539" name="Google Shape;9539;p12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2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2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12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2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2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21"/>
          <p:cNvGrpSpPr/>
          <p:nvPr/>
        </p:nvGrpSpPr>
        <p:grpSpPr>
          <a:xfrm>
            <a:off x="2205349" y="4117825"/>
            <a:ext cx="356205" cy="356205"/>
            <a:chOff x="-44512325" y="3176075"/>
            <a:chExt cx="300900" cy="300900"/>
          </a:xfrm>
        </p:grpSpPr>
        <p:sp>
          <p:nvSpPr>
            <p:cNvPr id="9546" name="Google Shape;9546;p12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2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12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121"/>
          <p:cNvGrpSpPr/>
          <p:nvPr/>
        </p:nvGrpSpPr>
        <p:grpSpPr>
          <a:xfrm>
            <a:off x="2608689" y="1386849"/>
            <a:ext cx="354341" cy="354341"/>
            <a:chOff x="-49027775" y="3183175"/>
            <a:chExt cx="299325" cy="299325"/>
          </a:xfrm>
        </p:grpSpPr>
        <p:sp>
          <p:nvSpPr>
            <p:cNvPr id="9550" name="Google Shape;9550;p12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12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12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2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21"/>
          <p:cNvGrpSpPr/>
          <p:nvPr/>
        </p:nvGrpSpPr>
        <p:grpSpPr>
          <a:xfrm>
            <a:off x="2608230" y="1822251"/>
            <a:ext cx="355258" cy="357152"/>
            <a:chOff x="-49027775" y="3550975"/>
            <a:chExt cx="300100" cy="301700"/>
          </a:xfrm>
        </p:grpSpPr>
        <p:sp>
          <p:nvSpPr>
            <p:cNvPr id="9555" name="Google Shape;9555;p12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2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2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2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2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12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2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2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2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2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121"/>
          <p:cNvGrpSpPr/>
          <p:nvPr/>
        </p:nvGrpSpPr>
        <p:grpSpPr>
          <a:xfrm>
            <a:off x="2606306" y="2259310"/>
            <a:ext cx="359106" cy="355525"/>
            <a:chOff x="-49031025" y="3920175"/>
            <a:chExt cx="303350" cy="300325"/>
          </a:xfrm>
        </p:grpSpPr>
        <p:sp>
          <p:nvSpPr>
            <p:cNvPr id="9566" name="Google Shape;9566;p12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2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12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2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2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2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121"/>
          <p:cNvGrpSpPr/>
          <p:nvPr/>
        </p:nvGrpSpPr>
        <p:grpSpPr>
          <a:xfrm>
            <a:off x="1322411" y="2752344"/>
            <a:ext cx="356176" cy="354341"/>
            <a:chOff x="-47155575" y="3200500"/>
            <a:chExt cx="300875" cy="299325"/>
          </a:xfrm>
        </p:grpSpPr>
        <p:sp>
          <p:nvSpPr>
            <p:cNvPr id="9573" name="Google Shape;9573;p12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12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2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12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12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12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9" name="Google Shape;9579;p121"/>
          <p:cNvGrpSpPr/>
          <p:nvPr/>
        </p:nvGrpSpPr>
        <p:grpSpPr>
          <a:xfrm>
            <a:off x="1322870" y="3188692"/>
            <a:ext cx="355258" cy="355258"/>
            <a:chOff x="-47154800" y="3569100"/>
            <a:chExt cx="300100" cy="300100"/>
          </a:xfrm>
        </p:grpSpPr>
        <p:sp>
          <p:nvSpPr>
            <p:cNvPr id="9580" name="Google Shape;9580;p12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12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12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12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12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12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121"/>
          <p:cNvGrpSpPr/>
          <p:nvPr/>
        </p:nvGrpSpPr>
        <p:grpSpPr>
          <a:xfrm>
            <a:off x="1323343" y="3626905"/>
            <a:ext cx="354311" cy="353423"/>
            <a:chOff x="-47154000" y="3939275"/>
            <a:chExt cx="299300" cy="298550"/>
          </a:xfrm>
        </p:grpSpPr>
        <p:sp>
          <p:nvSpPr>
            <p:cNvPr id="9587" name="Google Shape;9587;p12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12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12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12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121"/>
          <p:cNvGrpSpPr/>
          <p:nvPr/>
        </p:nvGrpSpPr>
        <p:grpSpPr>
          <a:xfrm>
            <a:off x="3548633" y="2752344"/>
            <a:ext cx="312375" cy="354341"/>
            <a:chOff x="-45286550" y="3200500"/>
            <a:chExt cx="263875" cy="299325"/>
          </a:xfrm>
        </p:grpSpPr>
        <p:sp>
          <p:nvSpPr>
            <p:cNvPr id="9592" name="Google Shape;9592;p12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12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12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121"/>
          <p:cNvGrpSpPr/>
          <p:nvPr/>
        </p:nvGrpSpPr>
        <p:grpSpPr>
          <a:xfrm>
            <a:off x="3548633" y="3189639"/>
            <a:ext cx="312375" cy="354311"/>
            <a:chOff x="-45286550" y="3569900"/>
            <a:chExt cx="263875" cy="299300"/>
          </a:xfrm>
        </p:grpSpPr>
        <p:sp>
          <p:nvSpPr>
            <p:cNvPr id="9596" name="Google Shape;9596;p12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12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12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12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12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12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121"/>
          <p:cNvGrpSpPr/>
          <p:nvPr/>
        </p:nvGrpSpPr>
        <p:grpSpPr>
          <a:xfrm>
            <a:off x="3559820" y="3625988"/>
            <a:ext cx="290001" cy="355258"/>
            <a:chOff x="-45277900" y="3938500"/>
            <a:chExt cx="244975" cy="300100"/>
          </a:xfrm>
        </p:grpSpPr>
        <p:sp>
          <p:nvSpPr>
            <p:cNvPr id="9603" name="Google Shape;9603;p12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12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12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12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7" name="Google Shape;9607;p121"/>
          <p:cNvGrpSpPr/>
          <p:nvPr/>
        </p:nvGrpSpPr>
        <p:grpSpPr>
          <a:xfrm>
            <a:off x="2645769" y="4095090"/>
            <a:ext cx="355258" cy="355258"/>
            <a:chOff x="-44502875" y="3576975"/>
            <a:chExt cx="300100" cy="300100"/>
          </a:xfrm>
        </p:grpSpPr>
        <p:sp>
          <p:nvSpPr>
            <p:cNvPr id="9608" name="Google Shape;9608;p12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12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12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121"/>
          <p:cNvGrpSpPr/>
          <p:nvPr/>
        </p:nvGrpSpPr>
        <p:grpSpPr>
          <a:xfrm>
            <a:off x="4858981" y="1820745"/>
            <a:ext cx="356196" cy="354670"/>
            <a:chOff x="-13946200" y="3647075"/>
            <a:chExt cx="353650" cy="352100"/>
          </a:xfrm>
        </p:grpSpPr>
        <p:sp>
          <p:nvSpPr>
            <p:cNvPr id="9612" name="Google Shape;9612;p12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12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12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12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12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12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121"/>
          <p:cNvGrpSpPr/>
          <p:nvPr/>
        </p:nvGrpSpPr>
        <p:grpSpPr>
          <a:xfrm>
            <a:off x="6642374" y="1380228"/>
            <a:ext cx="357002" cy="354267"/>
            <a:chOff x="-12163025" y="3214275"/>
            <a:chExt cx="354450" cy="351700"/>
          </a:xfrm>
        </p:grpSpPr>
        <p:sp>
          <p:nvSpPr>
            <p:cNvPr id="9619" name="Google Shape;9619;p12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12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12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2" name="Google Shape;9622;p121"/>
          <p:cNvGrpSpPr/>
          <p:nvPr/>
        </p:nvGrpSpPr>
        <p:grpSpPr>
          <a:xfrm>
            <a:off x="6643154" y="1819965"/>
            <a:ext cx="355441" cy="356232"/>
            <a:chOff x="-12160675" y="3647875"/>
            <a:chExt cx="352900" cy="353650"/>
          </a:xfrm>
        </p:grpSpPr>
        <p:sp>
          <p:nvSpPr>
            <p:cNvPr id="9623" name="Google Shape;9623;p12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12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12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12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12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12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12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121"/>
          <p:cNvGrpSpPr/>
          <p:nvPr/>
        </p:nvGrpSpPr>
        <p:grpSpPr>
          <a:xfrm>
            <a:off x="6653870" y="2264421"/>
            <a:ext cx="354635" cy="356232"/>
            <a:chOff x="-12160675" y="4081850"/>
            <a:chExt cx="352100" cy="353650"/>
          </a:xfrm>
        </p:grpSpPr>
        <p:sp>
          <p:nvSpPr>
            <p:cNvPr id="9631" name="Google Shape;9631;p12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12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12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12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12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12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121"/>
          <p:cNvGrpSpPr/>
          <p:nvPr/>
        </p:nvGrpSpPr>
        <p:grpSpPr>
          <a:xfrm>
            <a:off x="4858836" y="2738864"/>
            <a:ext cx="355416" cy="355652"/>
            <a:chOff x="-10391650" y="3180600"/>
            <a:chExt cx="352875" cy="353075"/>
          </a:xfrm>
        </p:grpSpPr>
        <p:sp>
          <p:nvSpPr>
            <p:cNvPr id="9638" name="Google Shape;9638;p12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12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12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12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12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12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121"/>
          <p:cNvGrpSpPr/>
          <p:nvPr/>
        </p:nvGrpSpPr>
        <p:grpSpPr>
          <a:xfrm>
            <a:off x="4858835" y="3215662"/>
            <a:ext cx="354635" cy="353890"/>
            <a:chOff x="-10390875" y="3616350"/>
            <a:chExt cx="352100" cy="351325"/>
          </a:xfrm>
        </p:grpSpPr>
        <p:sp>
          <p:nvSpPr>
            <p:cNvPr id="9645" name="Google Shape;9645;p12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12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12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121"/>
          <p:cNvGrpSpPr/>
          <p:nvPr/>
        </p:nvGrpSpPr>
        <p:grpSpPr>
          <a:xfrm>
            <a:off x="7525810" y="2740327"/>
            <a:ext cx="312585" cy="354670"/>
            <a:chOff x="-10370400" y="4049550"/>
            <a:chExt cx="310350" cy="352100"/>
          </a:xfrm>
        </p:grpSpPr>
        <p:sp>
          <p:nvSpPr>
            <p:cNvPr id="9649" name="Google Shape;9649;p12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12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12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12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12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4" name="Google Shape;9654;p121"/>
          <p:cNvGrpSpPr/>
          <p:nvPr/>
        </p:nvGrpSpPr>
        <p:grpSpPr>
          <a:xfrm>
            <a:off x="6630066" y="2739268"/>
            <a:ext cx="379236" cy="354847"/>
            <a:chOff x="-8674650" y="3210975"/>
            <a:chExt cx="376525" cy="352275"/>
          </a:xfrm>
        </p:grpSpPr>
        <p:sp>
          <p:nvSpPr>
            <p:cNvPr id="9655" name="Google Shape;9655;p12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12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12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12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12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12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121"/>
          <p:cNvGrpSpPr/>
          <p:nvPr/>
        </p:nvGrpSpPr>
        <p:grpSpPr>
          <a:xfrm>
            <a:off x="5301563" y="1820745"/>
            <a:ext cx="356221" cy="354670"/>
            <a:chOff x="-13512225" y="3647075"/>
            <a:chExt cx="353675" cy="352100"/>
          </a:xfrm>
        </p:grpSpPr>
        <p:sp>
          <p:nvSpPr>
            <p:cNvPr id="9662" name="Google Shape;9662;p12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12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12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12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12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12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12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12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12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12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121"/>
          <p:cNvGrpSpPr/>
          <p:nvPr/>
        </p:nvGrpSpPr>
        <p:grpSpPr>
          <a:xfrm>
            <a:off x="5311876" y="2264811"/>
            <a:ext cx="356221" cy="355451"/>
            <a:chOff x="-13512225" y="4080275"/>
            <a:chExt cx="353675" cy="352875"/>
          </a:xfrm>
        </p:grpSpPr>
        <p:sp>
          <p:nvSpPr>
            <p:cNvPr id="9673" name="Google Shape;9673;p12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12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12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12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12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12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12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12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12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12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12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121"/>
          <p:cNvGrpSpPr/>
          <p:nvPr/>
        </p:nvGrpSpPr>
        <p:grpSpPr>
          <a:xfrm>
            <a:off x="7084956" y="1412172"/>
            <a:ext cx="356196" cy="290379"/>
            <a:chOff x="-11728250" y="3245400"/>
            <a:chExt cx="353650" cy="288275"/>
          </a:xfrm>
        </p:grpSpPr>
        <p:sp>
          <p:nvSpPr>
            <p:cNvPr id="9685" name="Google Shape;9685;p12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12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12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12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12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121"/>
          <p:cNvGrpSpPr/>
          <p:nvPr/>
        </p:nvGrpSpPr>
        <p:grpSpPr>
          <a:xfrm>
            <a:off x="7117464" y="2264811"/>
            <a:ext cx="311804" cy="355451"/>
            <a:chOff x="-11703850" y="4081850"/>
            <a:chExt cx="309575" cy="352875"/>
          </a:xfrm>
        </p:grpSpPr>
        <p:sp>
          <p:nvSpPr>
            <p:cNvPr id="9691" name="Google Shape;9691;p12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12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12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12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12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12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12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12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121"/>
          <p:cNvGrpSpPr/>
          <p:nvPr/>
        </p:nvGrpSpPr>
        <p:grpSpPr>
          <a:xfrm>
            <a:off x="5306120" y="2738964"/>
            <a:ext cx="357002" cy="355451"/>
            <a:chOff x="-9958475" y="3180025"/>
            <a:chExt cx="354450" cy="352875"/>
          </a:xfrm>
        </p:grpSpPr>
        <p:sp>
          <p:nvSpPr>
            <p:cNvPr id="9700" name="Google Shape;9700;p12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12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12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3" name="Google Shape;9703;p121"/>
          <p:cNvGrpSpPr/>
          <p:nvPr/>
        </p:nvGrpSpPr>
        <p:grpSpPr>
          <a:xfrm>
            <a:off x="5315247" y="3214945"/>
            <a:ext cx="337966" cy="355325"/>
            <a:chOff x="-9949025" y="3615575"/>
            <a:chExt cx="335550" cy="352750"/>
          </a:xfrm>
        </p:grpSpPr>
        <p:sp>
          <p:nvSpPr>
            <p:cNvPr id="9704" name="Google Shape;9704;p12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12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12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121"/>
          <p:cNvGrpSpPr/>
          <p:nvPr/>
        </p:nvGrpSpPr>
        <p:grpSpPr>
          <a:xfrm>
            <a:off x="7950093" y="2738451"/>
            <a:ext cx="360175" cy="358423"/>
            <a:chOff x="-9961625" y="4048175"/>
            <a:chExt cx="357600" cy="355825"/>
          </a:xfrm>
        </p:grpSpPr>
        <p:sp>
          <p:nvSpPr>
            <p:cNvPr id="9708" name="Google Shape;9708;p12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12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12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12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12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12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4" name="Google Shape;9714;p121"/>
          <p:cNvGrpSpPr/>
          <p:nvPr/>
        </p:nvGrpSpPr>
        <p:grpSpPr>
          <a:xfrm>
            <a:off x="6636814" y="3213963"/>
            <a:ext cx="364959" cy="357289"/>
            <a:chOff x="-8680950" y="3624225"/>
            <a:chExt cx="362350" cy="354700"/>
          </a:xfrm>
        </p:grpSpPr>
        <p:sp>
          <p:nvSpPr>
            <p:cNvPr id="9715" name="Google Shape;9715;p12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12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12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12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12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12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121"/>
          <p:cNvGrpSpPr/>
          <p:nvPr/>
        </p:nvGrpSpPr>
        <p:grpSpPr>
          <a:xfrm>
            <a:off x="5773058" y="1379624"/>
            <a:ext cx="313365" cy="355476"/>
            <a:chOff x="-13056975" y="3212300"/>
            <a:chExt cx="311125" cy="352900"/>
          </a:xfrm>
        </p:grpSpPr>
        <p:sp>
          <p:nvSpPr>
            <p:cNvPr id="9722" name="Google Shape;9722;p12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12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12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12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6" name="Google Shape;9726;p121"/>
          <p:cNvGrpSpPr/>
          <p:nvPr/>
        </p:nvGrpSpPr>
        <p:grpSpPr>
          <a:xfrm>
            <a:off x="5750446" y="1820418"/>
            <a:ext cx="358588" cy="355325"/>
            <a:chOff x="-13077450" y="3647075"/>
            <a:chExt cx="356025" cy="352750"/>
          </a:xfrm>
        </p:grpSpPr>
        <p:sp>
          <p:nvSpPr>
            <p:cNvPr id="9727" name="Google Shape;9727;p12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12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12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0" name="Google Shape;9730;p121"/>
          <p:cNvGrpSpPr/>
          <p:nvPr/>
        </p:nvGrpSpPr>
        <p:grpSpPr>
          <a:xfrm>
            <a:off x="5761552" y="2264018"/>
            <a:ext cx="357002" cy="357037"/>
            <a:chOff x="-13079025" y="4079475"/>
            <a:chExt cx="354450" cy="354450"/>
          </a:xfrm>
        </p:grpSpPr>
        <p:sp>
          <p:nvSpPr>
            <p:cNvPr id="9731" name="Google Shape;9731;p12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12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12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12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121"/>
          <p:cNvGrpSpPr/>
          <p:nvPr/>
        </p:nvGrpSpPr>
        <p:grpSpPr>
          <a:xfrm>
            <a:off x="7534619" y="1380027"/>
            <a:ext cx="356221" cy="354670"/>
            <a:chOff x="-11292700" y="3213875"/>
            <a:chExt cx="353675" cy="352100"/>
          </a:xfrm>
        </p:grpSpPr>
        <p:sp>
          <p:nvSpPr>
            <p:cNvPr id="9736" name="Google Shape;9736;p12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12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12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12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12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12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12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3" name="Google Shape;9743;p121"/>
          <p:cNvGrpSpPr/>
          <p:nvPr/>
        </p:nvGrpSpPr>
        <p:grpSpPr>
          <a:xfrm>
            <a:off x="7528677" y="1819965"/>
            <a:ext cx="368106" cy="356232"/>
            <a:chOff x="-11299000" y="3647875"/>
            <a:chExt cx="365475" cy="353650"/>
          </a:xfrm>
        </p:grpSpPr>
        <p:sp>
          <p:nvSpPr>
            <p:cNvPr id="9744" name="Google Shape;9744;p12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12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12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12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12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12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0" name="Google Shape;9750;p121"/>
          <p:cNvGrpSpPr/>
          <p:nvPr/>
        </p:nvGrpSpPr>
        <p:grpSpPr>
          <a:xfrm>
            <a:off x="7544139" y="2275916"/>
            <a:ext cx="357808" cy="333240"/>
            <a:chOff x="-11295075" y="4092875"/>
            <a:chExt cx="355250" cy="330825"/>
          </a:xfrm>
        </p:grpSpPr>
        <p:sp>
          <p:nvSpPr>
            <p:cNvPr id="9751" name="Google Shape;9751;p12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12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12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12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12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6" name="Google Shape;9756;p121"/>
          <p:cNvGrpSpPr/>
          <p:nvPr/>
        </p:nvGrpSpPr>
        <p:grpSpPr>
          <a:xfrm>
            <a:off x="5769739" y="2738964"/>
            <a:ext cx="312585" cy="355451"/>
            <a:chOff x="-9500075" y="3180800"/>
            <a:chExt cx="310350" cy="352875"/>
          </a:xfrm>
        </p:grpSpPr>
        <p:sp>
          <p:nvSpPr>
            <p:cNvPr id="9757" name="Google Shape;9757;p12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12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12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12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12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12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12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12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12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6" name="Google Shape;9766;p121"/>
          <p:cNvGrpSpPr/>
          <p:nvPr/>
        </p:nvGrpSpPr>
        <p:grpSpPr>
          <a:xfrm>
            <a:off x="5747530" y="3214479"/>
            <a:ext cx="356221" cy="356257"/>
            <a:chOff x="-9523700" y="3614000"/>
            <a:chExt cx="353675" cy="353675"/>
          </a:xfrm>
        </p:grpSpPr>
        <p:sp>
          <p:nvSpPr>
            <p:cNvPr id="9767" name="Google Shape;9767;p12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12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12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12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12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12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12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12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12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6" name="Google Shape;9776;p121"/>
          <p:cNvGrpSpPr/>
          <p:nvPr/>
        </p:nvGrpSpPr>
        <p:grpSpPr>
          <a:xfrm>
            <a:off x="7532481" y="3237121"/>
            <a:ext cx="356221" cy="354670"/>
            <a:chOff x="-9523700" y="4049550"/>
            <a:chExt cx="353675" cy="352100"/>
          </a:xfrm>
        </p:grpSpPr>
        <p:sp>
          <p:nvSpPr>
            <p:cNvPr id="9777" name="Google Shape;9777;p12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12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12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12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12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12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12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4" name="Google Shape;9784;p121"/>
          <p:cNvGrpSpPr/>
          <p:nvPr/>
        </p:nvGrpSpPr>
        <p:grpSpPr>
          <a:xfrm>
            <a:off x="7088596" y="3237094"/>
            <a:ext cx="357002" cy="311029"/>
            <a:chOff x="-8209150" y="3659675"/>
            <a:chExt cx="354450" cy="308775"/>
          </a:xfrm>
        </p:grpSpPr>
        <p:sp>
          <p:nvSpPr>
            <p:cNvPr id="9785" name="Google Shape;9785;p12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12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12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12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12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12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121"/>
          <p:cNvGrpSpPr/>
          <p:nvPr/>
        </p:nvGrpSpPr>
        <p:grpSpPr>
          <a:xfrm>
            <a:off x="6202157" y="2266007"/>
            <a:ext cx="356221" cy="353059"/>
            <a:chOff x="-12643475" y="4081850"/>
            <a:chExt cx="353675" cy="350500"/>
          </a:xfrm>
        </p:grpSpPr>
        <p:sp>
          <p:nvSpPr>
            <p:cNvPr id="9792" name="Google Shape;9792;p12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12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12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12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6" name="Google Shape;9796;p121"/>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7" name="Google Shape;9797;p121"/>
          <p:cNvGrpSpPr/>
          <p:nvPr/>
        </p:nvGrpSpPr>
        <p:grpSpPr>
          <a:xfrm>
            <a:off x="7984757" y="2275916"/>
            <a:ext cx="356221" cy="333240"/>
            <a:chOff x="-10858725" y="4092875"/>
            <a:chExt cx="353675" cy="330825"/>
          </a:xfrm>
        </p:grpSpPr>
        <p:sp>
          <p:nvSpPr>
            <p:cNvPr id="9798" name="Google Shape;9798;p12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12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12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12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12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12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4" name="Google Shape;9804;p121"/>
          <p:cNvGrpSpPr/>
          <p:nvPr/>
        </p:nvGrpSpPr>
        <p:grpSpPr>
          <a:xfrm>
            <a:off x="6243280" y="3214882"/>
            <a:ext cx="252278" cy="355451"/>
            <a:chOff x="-9039300" y="3614000"/>
            <a:chExt cx="250475" cy="352875"/>
          </a:xfrm>
        </p:grpSpPr>
        <p:sp>
          <p:nvSpPr>
            <p:cNvPr id="9805" name="Google Shape;9805;p12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12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7" name="Google Shape;9807;p121"/>
          <p:cNvGrpSpPr/>
          <p:nvPr/>
        </p:nvGrpSpPr>
        <p:grpSpPr>
          <a:xfrm>
            <a:off x="7975246" y="3237121"/>
            <a:ext cx="354635" cy="354670"/>
            <a:chOff x="-9088150" y="4049550"/>
            <a:chExt cx="352100" cy="352100"/>
          </a:xfrm>
        </p:grpSpPr>
        <p:sp>
          <p:nvSpPr>
            <p:cNvPr id="9808" name="Google Shape;9808;p12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12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12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12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12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12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4" name="Google Shape;9814;p121"/>
          <p:cNvGrpSpPr/>
          <p:nvPr/>
        </p:nvGrpSpPr>
        <p:grpSpPr>
          <a:xfrm>
            <a:off x="7109610" y="2739354"/>
            <a:ext cx="315757" cy="354670"/>
            <a:chOff x="-8191825" y="3174500"/>
            <a:chExt cx="313500" cy="352100"/>
          </a:xfrm>
        </p:grpSpPr>
        <p:sp>
          <p:nvSpPr>
            <p:cNvPr id="9815" name="Google Shape;9815;p12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12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12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8" name="Google Shape;9818;p121"/>
          <p:cNvGrpSpPr/>
          <p:nvPr/>
        </p:nvGrpSpPr>
        <p:grpSpPr>
          <a:xfrm>
            <a:off x="4858968" y="1379875"/>
            <a:ext cx="356221" cy="354973"/>
            <a:chOff x="-13947000" y="3212800"/>
            <a:chExt cx="353675" cy="352400"/>
          </a:xfrm>
        </p:grpSpPr>
        <p:sp>
          <p:nvSpPr>
            <p:cNvPr id="9819" name="Google Shape;9819;p12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12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1" name="Google Shape;9821;p121"/>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22" name="Google Shape;9822;p121"/>
          <p:cNvGrpSpPr/>
          <p:nvPr/>
        </p:nvGrpSpPr>
        <p:grpSpPr>
          <a:xfrm>
            <a:off x="5301563" y="1379233"/>
            <a:ext cx="356221" cy="356257"/>
            <a:chOff x="-13512225" y="3211525"/>
            <a:chExt cx="353675" cy="353675"/>
          </a:xfrm>
        </p:grpSpPr>
        <p:sp>
          <p:nvSpPr>
            <p:cNvPr id="9823" name="Google Shape;9823;p12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12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12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12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12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8" name="Google Shape;9828;p121"/>
          <p:cNvGrpSpPr/>
          <p:nvPr/>
        </p:nvGrpSpPr>
        <p:grpSpPr>
          <a:xfrm>
            <a:off x="6191845" y="1379624"/>
            <a:ext cx="356221" cy="355476"/>
            <a:chOff x="-12643475" y="3212300"/>
            <a:chExt cx="353675" cy="352900"/>
          </a:xfrm>
        </p:grpSpPr>
        <p:sp>
          <p:nvSpPr>
            <p:cNvPr id="9829" name="Google Shape;9829;p12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12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12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12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12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12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12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12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12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8" name="Google Shape;9838;p121"/>
          <p:cNvGrpSpPr/>
          <p:nvPr/>
        </p:nvGrpSpPr>
        <p:grpSpPr>
          <a:xfrm>
            <a:off x="6191845" y="1831398"/>
            <a:ext cx="356221" cy="333366"/>
            <a:chOff x="-12643475" y="3657325"/>
            <a:chExt cx="353675" cy="330950"/>
          </a:xfrm>
        </p:grpSpPr>
        <p:sp>
          <p:nvSpPr>
            <p:cNvPr id="9839" name="Google Shape;9839;p12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12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12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12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12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12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5" name="Google Shape;9845;p121"/>
          <p:cNvGrpSpPr/>
          <p:nvPr/>
        </p:nvGrpSpPr>
        <p:grpSpPr>
          <a:xfrm>
            <a:off x="7974847" y="1380027"/>
            <a:ext cx="355416" cy="354670"/>
            <a:chOff x="-10857925" y="3213875"/>
            <a:chExt cx="352875" cy="352100"/>
          </a:xfrm>
        </p:grpSpPr>
        <p:sp>
          <p:nvSpPr>
            <p:cNvPr id="9846" name="Google Shape;9846;p12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12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12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12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12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12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12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12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12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12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121"/>
          <p:cNvGrpSpPr/>
          <p:nvPr/>
        </p:nvGrpSpPr>
        <p:grpSpPr>
          <a:xfrm>
            <a:off x="6191762" y="2739455"/>
            <a:ext cx="356096" cy="354469"/>
            <a:chOff x="-9089725" y="3180200"/>
            <a:chExt cx="353550" cy="351900"/>
          </a:xfrm>
        </p:grpSpPr>
        <p:sp>
          <p:nvSpPr>
            <p:cNvPr id="9857" name="Google Shape;9857;p12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12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9" name="Google Shape;9859;p121"/>
          <p:cNvGrpSpPr/>
          <p:nvPr/>
        </p:nvGrpSpPr>
        <p:grpSpPr>
          <a:xfrm>
            <a:off x="7083760" y="1819260"/>
            <a:ext cx="358588" cy="357642"/>
            <a:chOff x="7083760" y="1971660"/>
            <a:chExt cx="358588" cy="357642"/>
          </a:xfrm>
        </p:grpSpPr>
        <p:sp>
          <p:nvSpPr>
            <p:cNvPr id="9860" name="Google Shape;9860;p12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12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12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12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12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12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12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12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12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12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12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12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2" name="Google Shape;9872;p121"/>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873" name="Google Shape;9873;p121"/>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877" name="Shape 9877"/>
        <p:cNvGrpSpPr/>
        <p:nvPr/>
      </p:nvGrpSpPr>
      <p:grpSpPr>
        <a:xfrm>
          <a:off x="0" y="0"/>
          <a:ext cx="0" cy="0"/>
          <a:chOff x="0" y="0"/>
          <a:chExt cx="0" cy="0"/>
        </a:xfrm>
      </p:grpSpPr>
      <p:sp>
        <p:nvSpPr>
          <p:cNvPr id="9878" name="Google Shape;9878;p122"/>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9" name="Google Shape;9879;p122"/>
          <p:cNvGrpSpPr/>
          <p:nvPr/>
        </p:nvGrpSpPr>
        <p:grpSpPr>
          <a:xfrm>
            <a:off x="748855" y="2243507"/>
            <a:ext cx="452798" cy="449473"/>
            <a:chOff x="-21322300" y="3693325"/>
            <a:chExt cx="306400" cy="304150"/>
          </a:xfrm>
        </p:grpSpPr>
        <p:sp>
          <p:nvSpPr>
            <p:cNvPr id="9880" name="Google Shape;9880;p12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12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12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12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4" name="Google Shape;9884;p122"/>
          <p:cNvGrpSpPr/>
          <p:nvPr/>
        </p:nvGrpSpPr>
        <p:grpSpPr>
          <a:xfrm>
            <a:off x="748263" y="2810244"/>
            <a:ext cx="453980" cy="422540"/>
            <a:chOff x="-21322300" y="4077125"/>
            <a:chExt cx="307200" cy="285925"/>
          </a:xfrm>
        </p:grpSpPr>
        <p:sp>
          <p:nvSpPr>
            <p:cNvPr id="9885" name="Google Shape;9885;p12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12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12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12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12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12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12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12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12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12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12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12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7" name="Google Shape;9897;p122"/>
          <p:cNvGrpSpPr/>
          <p:nvPr/>
        </p:nvGrpSpPr>
        <p:grpSpPr>
          <a:xfrm>
            <a:off x="3525440" y="1689128"/>
            <a:ext cx="451653" cy="450212"/>
            <a:chOff x="-19394200" y="3333800"/>
            <a:chExt cx="305625" cy="304650"/>
          </a:xfrm>
        </p:grpSpPr>
        <p:sp>
          <p:nvSpPr>
            <p:cNvPr id="9898" name="Google Shape;9898;p12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12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12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12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12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12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12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12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12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7" name="Google Shape;9907;p122"/>
          <p:cNvGrpSpPr/>
          <p:nvPr/>
        </p:nvGrpSpPr>
        <p:grpSpPr>
          <a:xfrm>
            <a:off x="3524276" y="2243580"/>
            <a:ext cx="453980" cy="449325"/>
            <a:chOff x="-19396575" y="3708500"/>
            <a:chExt cx="307200" cy="304050"/>
          </a:xfrm>
        </p:grpSpPr>
        <p:sp>
          <p:nvSpPr>
            <p:cNvPr id="9908" name="Google Shape;9908;p12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12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12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1" name="Google Shape;9911;p122"/>
          <p:cNvGrpSpPr/>
          <p:nvPr/>
        </p:nvGrpSpPr>
        <p:grpSpPr>
          <a:xfrm>
            <a:off x="3518457" y="2796461"/>
            <a:ext cx="465618" cy="450101"/>
            <a:chOff x="-19394200" y="4084200"/>
            <a:chExt cx="315075" cy="304575"/>
          </a:xfrm>
        </p:grpSpPr>
        <p:sp>
          <p:nvSpPr>
            <p:cNvPr id="9912" name="Google Shape;9912;p12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12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12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12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12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12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122"/>
          <p:cNvGrpSpPr/>
          <p:nvPr/>
        </p:nvGrpSpPr>
        <p:grpSpPr>
          <a:xfrm>
            <a:off x="6324167" y="1689001"/>
            <a:ext cx="400447" cy="450470"/>
            <a:chOff x="-17526750" y="3309200"/>
            <a:chExt cx="270975" cy="304825"/>
          </a:xfrm>
        </p:grpSpPr>
        <p:sp>
          <p:nvSpPr>
            <p:cNvPr id="9919" name="Google Shape;9919;p12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12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12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12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12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122"/>
          <p:cNvGrpSpPr/>
          <p:nvPr/>
        </p:nvGrpSpPr>
        <p:grpSpPr>
          <a:xfrm>
            <a:off x="6300319" y="2244173"/>
            <a:ext cx="448143" cy="448143"/>
            <a:chOff x="-17542500" y="3684100"/>
            <a:chExt cx="303250" cy="303250"/>
          </a:xfrm>
        </p:grpSpPr>
        <p:sp>
          <p:nvSpPr>
            <p:cNvPr id="9925" name="Google Shape;9925;p12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12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12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12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12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12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12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2" name="Google Shape;9932;p122"/>
          <p:cNvGrpSpPr/>
          <p:nvPr/>
        </p:nvGrpSpPr>
        <p:grpSpPr>
          <a:xfrm>
            <a:off x="6299728" y="2810817"/>
            <a:ext cx="449325" cy="421395"/>
            <a:chOff x="-17542500" y="4068450"/>
            <a:chExt cx="304050" cy="285150"/>
          </a:xfrm>
        </p:grpSpPr>
        <p:sp>
          <p:nvSpPr>
            <p:cNvPr id="9933" name="Google Shape;9933;p12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12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12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12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12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12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9" name="Google Shape;9939;p122"/>
          <p:cNvGrpSpPr/>
          <p:nvPr/>
        </p:nvGrpSpPr>
        <p:grpSpPr>
          <a:xfrm>
            <a:off x="3530150" y="3342211"/>
            <a:ext cx="343404" cy="449325"/>
            <a:chOff x="-15652200" y="3335975"/>
            <a:chExt cx="232375" cy="304050"/>
          </a:xfrm>
        </p:grpSpPr>
        <p:sp>
          <p:nvSpPr>
            <p:cNvPr id="9940" name="Google Shape;9940;p12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12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12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12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12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12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12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12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12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122"/>
          <p:cNvGrpSpPr/>
          <p:nvPr/>
        </p:nvGrpSpPr>
        <p:grpSpPr>
          <a:xfrm>
            <a:off x="1303491" y="1689573"/>
            <a:ext cx="450470" cy="449325"/>
            <a:chOff x="-20946600" y="3317850"/>
            <a:chExt cx="304825" cy="304050"/>
          </a:xfrm>
        </p:grpSpPr>
        <p:sp>
          <p:nvSpPr>
            <p:cNvPr id="9950" name="Google Shape;9950;p12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12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12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3" name="Google Shape;9953;p122"/>
          <p:cNvGrpSpPr/>
          <p:nvPr/>
        </p:nvGrpSpPr>
        <p:grpSpPr>
          <a:xfrm>
            <a:off x="1304064" y="2243729"/>
            <a:ext cx="449325" cy="449030"/>
            <a:chOff x="-20945825" y="3692175"/>
            <a:chExt cx="304050" cy="303850"/>
          </a:xfrm>
        </p:grpSpPr>
        <p:sp>
          <p:nvSpPr>
            <p:cNvPr id="9954" name="Google Shape;9954;p12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12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12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12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122"/>
          <p:cNvGrpSpPr/>
          <p:nvPr/>
        </p:nvGrpSpPr>
        <p:grpSpPr>
          <a:xfrm>
            <a:off x="1329667" y="2797442"/>
            <a:ext cx="398119" cy="448143"/>
            <a:chOff x="-20930075" y="4066100"/>
            <a:chExt cx="269400" cy="303250"/>
          </a:xfrm>
        </p:grpSpPr>
        <p:sp>
          <p:nvSpPr>
            <p:cNvPr id="9959" name="Google Shape;9959;p12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12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1" name="Google Shape;9961;p122"/>
          <p:cNvGrpSpPr/>
          <p:nvPr/>
        </p:nvGrpSpPr>
        <p:grpSpPr>
          <a:xfrm>
            <a:off x="4110888" y="1689848"/>
            <a:ext cx="372516" cy="448771"/>
            <a:chOff x="-18994100" y="3334775"/>
            <a:chExt cx="252075" cy="303675"/>
          </a:xfrm>
        </p:grpSpPr>
        <p:sp>
          <p:nvSpPr>
            <p:cNvPr id="9962" name="Google Shape;9962;p12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12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12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12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6" name="Google Shape;9966;p122"/>
          <p:cNvGrpSpPr/>
          <p:nvPr/>
        </p:nvGrpSpPr>
        <p:grpSpPr>
          <a:xfrm>
            <a:off x="4125445" y="2244743"/>
            <a:ext cx="343404" cy="446998"/>
            <a:chOff x="-18983850" y="3710075"/>
            <a:chExt cx="232375" cy="302475"/>
          </a:xfrm>
        </p:grpSpPr>
        <p:sp>
          <p:nvSpPr>
            <p:cNvPr id="9967" name="Google Shape;9967;p12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12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12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12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1" name="Google Shape;9971;p122"/>
          <p:cNvGrpSpPr/>
          <p:nvPr/>
        </p:nvGrpSpPr>
        <p:grpSpPr>
          <a:xfrm>
            <a:off x="4071911" y="2797422"/>
            <a:ext cx="450470" cy="448180"/>
            <a:chOff x="-19020075" y="4084200"/>
            <a:chExt cx="304825" cy="303275"/>
          </a:xfrm>
        </p:grpSpPr>
        <p:sp>
          <p:nvSpPr>
            <p:cNvPr id="9972" name="Google Shape;9972;p12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12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12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12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12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12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12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12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12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1" name="Google Shape;9981;p122"/>
          <p:cNvGrpSpPr/>
          <p:nvPr/>
        </p:nvGrpSpPr>
        <p:grpSpPr>
          <a:xfrm>
            <a:off x="6889176" y="1689001"/>
            <a:ext cx="396937" cy="450470"/>
            <a:chOff x="-17149475" y="3309200"/>
            <a:chExt cx="268600" cy="304825"/>
          </a:xfrm>
        </p:grpSpPr>
        <p:sp>
          <p:nvSpPr>
            <p:cNvPr id="9982" name="Google Shape;9982;p12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12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4" name="Google Shape;9984;p122"/>
          <p:cNvGrpSpPr/>
          <p:nvPr/>
        </p:nvGrpSpPr>
        <p:grpSpPr>
          <a:xfrm>
            <a:off x="6862982" y="2258120"/>
            <a:ext cx="449325" cy="420249"/>
            <a:chOff x="-17168375" y="3692750"/>
            <a:chExt cx="304050" cy="284375"/>
          </a:xfrm>
        </p:grpSpPr>
        <p:sp>
          <p:nvSpPr>
            <p:cNvPr id="9985" name="Google Shape;9985;p12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12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12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12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12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12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12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122"/>
          <p:cNvGrpSpPr/>
          <p:nvPr/>
        </p:nvGrpSpPr>
        <p:grpSpPr>
          <a:xfrm>
            <a:off x="6859491" y="2796852"/>
            <a:ext cx="456308" cy="449325"/>
            <a:chOff x="-17170750" y="4058800"/>
            <a:chExt cx="308775" cy="304050"/>
          </a:xfrm>
        </p:grpSpPr>
        <p:sp>
          <p:nvSpPr>
            <p:cNvPr id="9993" name="Google Shape;9993;p12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12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12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12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12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12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12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12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12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12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12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12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12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12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12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12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12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0" name="Google Shape;10010;p122"/>
          <p:cNvGrpSpPr/>
          <p:nvPr/>
        </p:nvGrpSpPr>
        <p:grpSpPr>
          <a:xfrm>
            <a:off x="5721388" y="3343358"/>
            <a:ext cx="450470" cy="446998"/>
            <a:chOff x="-15688425" y="3707725"/>
            <a:chExt cx="304825" cy="302475"/>
          </a:xfrm>
        </p:grpSpPr>
        <p:sp>
          <p:nvSpPr>
            <p:cNvPr id="10011" name="Google Shape;10011;p12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12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12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12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12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12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122"/>
          <p:cNvGrpSpPr/>
          <p:nvPr/>
        </p:nvGrpSpPr>
        <p:grpSpPr>
          <a:xfrm>
            <a:off x="1865544" y="1690441"/>
            <a:ext cx="451653" cy="447589"/>
            <a:chOff x="-20572500" y="3319025"/>
            <a:chExt cx="305625" cy="302875"/>
          </a:xfrm>
        </p:grpSpPr>
        <p:sp>
          <p:nvSpPr>
            <p:cNvPr id="10018" name="Google Shape;10018;p12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12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122"/>
          <p:cNvGrpSpPr/>
          <p:nvPr/>
        </p:nvGrpSpPr>
        <p:grpSpPr>
          <a:xfrm>
            <a:off x="1866708" y="2305410"/>
            <a:ext cx="449325" cy="325670"/>
            <a:chOff x="-20571700" y="3722875"/>
            <a:chExt cx="304050" cy="220375"/>
          </a:xfrm>
        </p:grpSpPr>
        <p:sp>
          <p:nvSpPr>
            <p:cNvPr id="10021" name="Google Shape;10021;p12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12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12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12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12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122"/>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12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8" name="Google Shape;10028;p122"/>
          <p:cNvGrpSpPr/>
          <p:nvPr/>
        </p:nvGrpSpPr>
        <p:grpSpPr>
          <a:xfrm>
            <a:off x="1866135" y="2796278"/>
            <a:ext cx="450470" cy="450470"/>
            <a:chOff x="-20571700" y="4066875"/>
            <a:chExt cx="304825" cy="304825"/>
          </a:xfrm>
        </p:grpSpPr>
        <p:sp>
          <p:nvSpPr>
            <p:cNvPr id="10029" name="Google Shape;10029;p12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12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12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12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12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12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5" name="Google Shape;10035;p122"/>
          <p:cNvGrpSpPr/>
          <p:nvPr/>
        </p:nvGrpSpPr>
        <p:grpSpPr>
          <a:xfrm>
            <a:off x="4632837" y="1688259"/>
            <a:ext cx="453980" cy="451948"/>
            <a:chOff x="-18645175" y="3334200"/>
            <a:chExt cx="307200" cy="305825"/>
          </a:xfrm>
        </p:grpSpPr>
        <p:sp>
          <p:nvSpPr>
            <p:cNvPr id="10036" name="Google Shape;10036;p12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12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12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12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12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1" name="Google Shape;10041;p122"/>
          <p:cNvGrpSpPr/>
          <p:nvPr/>
        </p:nvGrpSpPr>
        <p:grpSpPr>
          <a:xfrm>
            <a:off x="4633429" y="2242989"/>
            <a:ext cx="452798" cy="450507"/>
            <a:chOff x="-18645175" y="3708500"/>
            <a:chExt cx="306400" cy="304850"/>
          </a:xfrm>
        </p:grpSpPr>
        <p:sp>
          <p:nvSpPr>
            <p:cNvPr id="10042" name="Google Shape;10042;p12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12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12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12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12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12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12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9" name="Google Shape;10049;p122"/>
          <p:cNvGrpSpPr/>
          <p:nvPr/>
        </p:nvGrpSpPr>
        <p:grpSpPr>
          <a:xfrm>
            <a:off x="4631101" y="2795630"/>
            <a:ext cx="457453" cy="451763"/>
            <a:chOff x="-18647525" y="4082625"/>
            <a:chExt cx="309550" cy="305700"/>
          </a:xfrm>
        </p:grpSpPr>
        <p:sp>
          <p:nvSpPr>
            <p:cNvPr id="10050" name="Google Shape;10050;p12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12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12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12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122"/>
          <p:cNvGrpSpPr/>
          <p:nvPr/>
        </p:nvGrpSpPr>
        <p:grpSpPr>
          <a:xfrm>
            <a:off x="7441485" y="1689592"/>
            <a:ext cx="395755" cy="449288"/>
            <a:chOff x="-16775350" y="3309200"/>
            <a:chExt cx="267800" cy="304025"/>
          </a:xfrm>
        </p:grpSpPr>
        <p:sp>
          <p:nvSpPr>
            <p:cNvPr id="10055" name="Google Shape;10055;p12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12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12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8" name="Google Shape;10058;p122"/>
          <p:cNvGrpSpPr/>
          <p:nvPr/>
        </p:nvGrpSpPr>
        <p:grpSpPr>
          <a:xfrm>
            <a:off x="7441485" y="2241827"/>
            <a:ext cx="395755" cy="452835"/>
            <a:chOff x="-16775350" y="3683300"/>
            <a:chExt cx="267800" cy="306425"/>
          </a:xfrm>
        </p:grpSpPr>
        <p:sp>
          <p:nvSpPr>
            <p:cNvPr id="10059" name="Google Shape;10059;p12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12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12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2" name="Google Shape;10062;p122"/>
          <p:cNvGrpSpPr/>
          <p:nvPr/>
        </p:nvGrpSpPr>
        <p:grpSpPr>
          <a:xfrm>
            <a:off x="7413536" y="2796870"/>
            <a:ext cx="451653" cy="449288"/>
            <a:chOff x="-16794250" y="4058225"/>
            <a:chExt cx="305625" cy="304025"/>
          </a:xfrm>
        </p:grpSpPr>
        <p:sp>
          <p:nvSpPr>
            <p:cNvPr id="10063" name="Google Shape;10063;p12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12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12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12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12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12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12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12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12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2" name="Google Shape;10072;p122"/>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3" name="Google Shape;10073;p122"/>
          <p:cNvGrpSpPr/>
          <p:nvPr/>
        </p:nvGrpSpPr>
        <p:grpSpPr>
          <a:xfrm>
            <a:off x="2414953" y="1689573"/>
            <a:ext cx="457453" cy="449325"/>
            <a:chOff x="-20199150" y="3317850"/>
            <a:chExt cx="309550" cy="304050"/>
          </a:xfrm>
        </p:grpSpPr>
        <p:sp>
          <p:nvSpPr>
            <p:cNvPr id="10074" name="Google Shape;10074;p12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12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12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12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12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12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12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1" name="Google Shape;10081;p122"/>
          <p:cNvGrpSpPr/>
          <p:nvPr/>
        </p:nvGrpSpPr>
        <p:grpSpPr>
          <a:xfrm>
            <a:off x="2417281" y="2242861"/>
            <a:ext cx="452798" cy="450766"/>
            <a:chOff x="-20199150" y="3693150"/>
            <a:chExt cx="306400" cy="305025"/>
          </a:xfrm>
        </p:grpSpPr>
        <p:sp>
          <p:nvSpPr>
            <p:cNvPr id="10082" name="Google Shape;10082;p12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12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12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12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12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12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122"/>
          <p:cNvGrpSpPr/>
          <p:nvPr/>
        </p:nvGrpSpPr>
        <p:grpSpPr>
          <a:xfrm>
            <a:off x="2417854" y="2795687"/>
            <a:ext cx="451653" cy="451653"/>
            <a:chOff x="-20197575" y="4066875"/>
            <a:chExt cx="305625" cy="305625"/>
          </a:xfrm>
        </p:grpSpPr>
        <p:sp>
          <p:nvSpPr>
            <p:cNvPr id="10089" name="Google Shape;10089;p12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12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12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12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12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12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12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12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7" name="Google Shape;10097;p122"/>
          <p:cNvGrpSpPr/>
          <p:nvPr/>
        </p:nvGrpSpPr>
        <p:grpSpPr>
          <a:xfrm>
            <a:off x="5200071" y="1687520"/>
            <a:ext cx="449325" cy="453426"/>
            <a:chOff x="-18271050" y="3333200"/>
            <a:chExt cx="304050" cy="306825"/>
          </a:xfrm>
        </p:grpSpPr>
        <p:sp>
          <p:nvSpPr>
            <p:cNvPr id="10098" name="Google Shape;10098;p12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12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12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12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12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3" name="Google Shape;10103;p122"/>
          <p:cNvGrpSpPr/>
          <p:nvPr/>
        </p:nvGrpSpPr>
        <p:grpSpPr>
          <a:xfrm>
            <a:off x="5200644" y="2244171"/>
            <a:ext cx="448180" cy="448143"/>
            <a:chOff x="-18270275" y="3710875"/>
            <a:chExt cx="303275" cy="303250"/>
          </a:xfrm>
        </p:grpSpPr>
        <p:sp>
          <p:nvSpPr>
            <p:cNvPr id="10104" name="Google Shape;10104;p12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12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12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12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12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12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122"/>
          <p:cNvGrpSpPr/>
          <p:nvPr/>
        </p:nvGrpSpPr>
        <p:grpSpPr>
          <a:xfrm>
            <a:off x="5254196" y="2797422"/>
            <a:ext cx="341076" cy="448180"/>
            <a:chOff x="-18234025" y="4084200"/>
            <a:chExt cx="230800" cy="303275"/>
          </a:xfrm>
        </p:grpSpPr>
        <p:sp>
          <p:nvSpPr>
            <p:cNvPr id="10111" name="Google Shape;10111;p12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12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12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4" name="Google Shape;10114;p122"/>
          <p:cNvGrpSpPr/>
          <p:nvPr/>
        </p:nvGrpSpPr>
        <p:grpSpPr>
          <a:xfrm>
            <a:off x="2366751" y="3341641"/>
            <a:ext cx="449325" cy="450470"/>
            <a:chOff x="-16419350" y="3308400"/>
            <a:chExt cx="304050" cy="304825"/>
          </a:xfrm>
        </p:grpSpPr>
        <p:sp>
          <p:nvSpPr>
            <p:cNvPr id="10115" name="Google Shape;10115;p12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12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12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12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12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12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12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122"/>
          <p:cNvGrpSpPr/>
          <p:nvPr/>
        </p:nvGrpSpPr>
        <p:grpSpPr>
          <a:xfrm>
            <a:off x="4638306" y="3340423"/>
            <a:ext cx="395755" cy="452872"/>
            <a:chOff x="-16401225" y="3683275"/>
            <a:chExt cx="267800" cy="306450"/>
          </a:xfrm>
        </p:grpSpPr>
        <p:sp>
          <p:nvSpPr>
            <p:cNvPr id="10123" name="Google Shape;10123;p12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12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12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12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12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12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12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0" name="Google Shape;10130;p122"/>
          <p:cNvGrpSpPr/>
          <p:nvPr/>
        </p:nvGrpSpPr>
        <p:grpSpPr>
          <a:xfrm>
            <a:off x="8003755" y="2797062"/>
            <a:ext cx="450470" cy="448180"/>
            <a:chOff x="-16419350" y="4058200"/>
            <a:chExt cx="304825" cy="303275"/>
          </a:xfrm>
        </p:grpSpPr>
        <p:sp>
          <p:nvSpPr>
            <p:cNvPr id="10131" name="Google Shape;10131;p12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12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12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12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12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12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12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8" name="Google Shape;10138;p122"/>
          <p:cNvGrpSpPr/>
          <p:nvPr/>
        </p:nvGrpSpPr>
        <p:grpSpPr>
          <a:xfrm>
            <a:off x="4030643" y="3343080"/>
            <a:ext cx="450507" cy="447589"/>
            <a:chOff x="-15296200" y="3326900"/>
            <a:chExt cx="304850" cy="302875"/>
          </a:xfrm>
        </p:grpSpPr>
        <p:sp>
          <p:nvSpPr>
            <p:cNvPr id="10139" name="Google Shape;10139;p12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12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12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12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12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122"/>
          <p:cNvGrpSpPr/>
          <p:nvPr/>
        </p:nvGrpSpPr>
        <p:grpSpPr>
          <a:xfrm>
            <a:off x="2946296" y="1706881"/>
            <a:ext cx="486566" cy="414708"/>
            <a:chOff x="-19835275" y="3330250"/>
            <a:chExt cx="329250" cy="280625"/>
          </a:xfrm>
        </p:grpSpPr>
        <p:sp>
          <p:nvSpPr>
            <p:cNvPr id="10145" name="Google Shape;10145;p12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12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12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8" name="Google Shape;10148;p122"/>
          <p:cNvGrpSpPr/>
          <p:nvPr/>
        </p:nvGrpSpPr>
        <p:grpSpPr>
          <a:xfrm>
            <a:off x="2964325" y="2243470"/>
            <a:ext cx="450507" cy="449547"/>
            <a:chOff x="-19822675" y="3692750"/>
            <a:chExt cx="304850" cy="304200"/>
          </a:xfrm>
        </p:grpSpPr>
        <p:sp>
          <p:nvSpPr>
            <p:cNvPr id="10149" name="Google Shape;10149;p12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12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12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12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12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4" name="Google Shape;10154;p122"/>
          <p:cNvGrpSpPr/>
          <p:nvPr/>
        </p:nvGrpSpPr>
        <p:grpSpPr>
          <a:xfrm>
            <a:off x="2964916" y="2796278"/>
            <a:ext cx="449325" cy="450470"/>
            <a:chOff x="-19822675" y="4066875"/>
            <a:chExt cx="304050" cy="304825"/>
          </a:xfrm>
        </p:grpSpPr>
        <p:sp>
          <p:nvSpPr>
            <p:cNvPr id="10155" name="Google Shape;10155;p12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12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12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12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12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12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1" name="Google Shape;10161;p122"/>
          <p:cNvGrpSpPr/>
          <p:nvPr/>
        </p:nvGrpSpPr>
        <p:grpSpPr>
          <a:xfrm>
            <a:off x="5773985" y="1689571"/>
            <a:ext cx="399302" cy="449325"/>
            <a:chOff x="-17878825" y="3334400"/>
            <a:chExt cx="270200" cy="304050"/>
          </a:xfrm>
        </p:grpSpPr>
        <p:sp>
          <p:nvSpPr>
            <p:cNvPr id="10162" name="Google Shape;10162;p12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12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12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12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12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12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12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9" name="Google Shape;10169;p122"/>
          <p:cNvGrpSpPr/>
          <p:nvPr/>
        </p:nvGrpSpPr>
        <p:grpSpPr>
          <a:xfrm>
            <a:off x="5747809" y="2242416"/>
            <a:ext cx="451653" cy="451653"/>
            <a:chOff x="-17896150" y="3709300"/>
            <a:chExt cx="305625" cy="305625"/>
          </a:xfrm>
        </p:grpSpPr>
        <p:sp>
          <p:nvSpPr>
            <p:cNvPr id="10170" name="Google Shape;10170;p12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12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12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12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4" name="Google Shape;10174;p122"/>
          <p:cNvGrpSpPr/>
          <p:nvPr/>
        </p:nvGrpSpPr>
        <p:grpSpPr>
          <a:xfrm>
            <a:off x="5775740" y="2795686"/>
            <a:ext cx="395792" cy="451653"/>
            <a:chOff x="-17878025" y="4082625"/>
            <a:chExt cx="267825" cy="305625"/>
          </a:xfrm>
        </p:grpSpPr>
        <p:sp>
          <p:nvSpPr>
            <p:cNvPr id="10175" name="Google Shape;10175;p12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12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12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12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12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12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12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2" name="Google Shape;10182;p122"/>
          <p:cNvGrpSpPr/>
          <p:nvPr/>
        </p:nvGrpSpPr>
        <p:grpSpPr>
          <a:xfrm>
            <a:off x="2919632" y="3355015"/>
            <a:ext cx="450507" cy="423722"/>
            <a:chOff x="-16044450" y="3317850"/>
            <a:chExt cx="304850" cy="286725"/>
          </a:xfrm>
        </p:grpSpPr>
        <p:sp>
          <p:nvSpPr>
            <p:cNvPr id="10183" name="Google Shape;10183;p12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12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12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12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7" name="Google Shape;10187;p122"/>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8" name="Google Shape;10188;p122"/>
          <p:cNvGrpSpPr/>
          <p:nvPr/>
        </p:nvGrpSpPr>
        <p:grpSpPr>
          <a:xfrm>
            <a:off x="8042149" y="2243724"/>
            <a:ext cx="373662" cy="449030"/>
            <a:chOff x="-16018450" y="4058400"/>
            <a:chExt cx="252850" cy="303850"/>
          </a:xfrm>
        </p:grpSpPr>
        <p:sp>
          <p:nvSpPr>
            <p:cNvPr id="10189" name="Google Shape;10189;p12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12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12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12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3" name="Google Shape;10193;p122"/>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122"/>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198" name="Shape 10198"/>
        <p:cNvGrpSpPr/>
        <p:nvPr/>
      </p:nvGrpSpPr>
      <p:grpSpPr>
        <a:xfrm>
          <a:off x="0" y="0"/>
          <a:ext cx="0" cy="0"/>
          <a:chOff x="0" y="0"/>
          <a:chExt cx="0" cy="0"/>
        </a:xfrm>
      </p:grpSpPr>
      <p:grpSp>
        <p:nvGrpSpPr>
          <p:cNvPr id="10199" name="Google Shape;10199;p123"/>
          <p:cNvGrpSpPr/>
          <p:nvPr/>
        </p:nvGrpSpPr>
        <p:grpSpPr>
          <a:xfrm>
            <a:off x="845901" y="1689241"/>
            <a:ext cx="442337" cy="419623"/>
            <a:chOff x="-6696925" y="3272575"/>
            <a:chExt cx="307200" cy="291425"/>
          </a:xfrm>
        </p:grpSpPr>
        <p:sp>
          <p:nvSpPr>
            <p:cNvPr id="10200" name="Google Shape;10200;p12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12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2" name="Google Shape;10202;p123"/>
          <p:cNvGrpSpPr/>
          <p:nvPr/>
        </p:nvGrpSpPr>
        <p:grpSpPr>
          <a:xfrm>
            <a:off x="845884" y="2204636"/>
            <a:ext cx="442373" cy="420775"/>
            <a:chOff x="-6690625" y="3631325"/>
            <a:chExt cx="307225" cy="292225"/>
          </a:xfrm>
        </p:grpSpPr>
        <p:sp>
          <p:nvSpPr>
            <p:cNvPr id="10203" name="Google Shape;10203;p12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12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12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12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12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8" name="Google Shape;10208;p123"/>
          <p:cNvGrpSpPr/>
          <p:nvPr/>
        </p:nvGrpSpPr>
        <p:grpSpPr>
          <a:xfrm>
            <a:off x="868005" y="2756972"/>
            <a:ext cx="421927" cy="419371"/>
            <a:chOff x="-6689825" y="3992050"/>
            <a:chExt cx="293025" cy="291250"/>
          </a:xfrm>
        </p:grpSpPr>
        <p:sp>
          <p:nvSpPr>
            <p:cNvPr id="10209" name="Google Shape;10209;p12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12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12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12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12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12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12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12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12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12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12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12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1" name="Google Shape;10221;p123"/>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22" name="Google Shape;10222;p123"/>
          <p:cNvGrpSpPr/>
          <p:nvPr/>
        </p:nvGrpSpPr>
        <p:grpSpPr>
          <a:xfrm>
            <a:off x="3551317" y="2205192"/>
            <a:ext cx="423043" cy="419659"/>
            <a:chOff x="-4837325" y="3612425"/>
            <a:chExt cx="293800" cy="291450"/>
          </a:xfrm>
        </p:grpSpPr>
        <p:sp>
          <p:nvSpPr>
            <p:cNvPr id="10223" name="Google Shape;10223;p12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12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12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6" name="Google Shape;10226;p123"/>
          <p:cNvGrpSpPr/>
          <p:nvPr/>
        </p:nvGrpSpPr>
        <p:grpSpPr>
          <a:xfrm>
            <a:off x="3564349" y="2756826"/>
            <a:ext cx="420775" cy="419659"/>
            <a:chOff x="-4837325" y="3971575"/>
            <a:chExt cx="292225" cy="291450"/>
          </a:xfrm>
        </p:grpSpPr>
        <p:sp>
          <p:nvSpPr>
            <p:cNvPr id="10227" name="Google Shape;10227;p12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12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12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12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12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12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3" name="Google Shape;10233;p123"/>
          <p:cNvGrpSpPr/>
          <p:nvPr/>
        </p:nvGrpSpPr>
        <p:grpSpPr>
          <a:xfrm>
            <a:off x="6256364" y="1714185"/>
            <a:ext cx="430998" cy="369730"/>
            <a:chOff x="-3037625" y="3254850"/>
            <a:chExt cx="299325" cy="256775"/>
          </a:xfrm>
        </p:grpSpPr>
        <p:sp>
          <p:nvSpPr>
            <p:cNvPr id="10234" name="Google Shape;10234;p12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12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12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12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8" name="Google Shape;10238;p123"/>
          <p:cNvGrpSpPr/>
          <p:nvPr/>
        </p:nvGrpSpPr>
        <p:grpSpPr>
          <a:xfrm>
            <a:off x="6260324" y="2204615"/>
            <a:ext cx="423079" cy="420811"/>
            <a:chOff x="-3031325" y="3597450"/>
            <a:chExt cx="293825" cy="292250"/>
          </a:xfrm>
        </p:grpSpPr>
        <p:sp>
          <p:nvSpPr>
            <p:cNvPr id="10239" name="Google Shape;10239;p12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12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12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12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3" name="Google Shape;10243;p123"/>
          <p:cNvGrpSpPr/>
          <p:nvPr/>
        </p:nvGrpSpPr>
        <p:grpSpPr>
          <a:xfrm>
            <a:off x="6272798" y="2781214"/>
            <a:ext cx="421927" cy="370882"/>
            <a:chOff x="-3030525" y="3973150"/>
            <a:chExt cx="293025" cy="257575"/>
          </a:xfrm>
        </p:grpSpPr>
        <p:sp>
          <p:nvSpPr>
            <p:cNvPr id="10244" name="Google Shape;10244;p12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12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6" name="Google Shape;10246;p123"/>
          <p:cNvGrpSpPr/>
          <p:nvPr/>
        </p:nvGrpSpPr>
        <p:grpSpPr>
          <a:xfrm>
            <a:off x="1374391" y="3369426"/>
            <a:ext cx="421927" cy="297195"/>
            <a:chOff x="-1199300" y="3279250"/>
            <a:chExt cx="293025" cy="206400"/>
          </a:xfrm>
        </p:grpSpPr>
        <p:sp>
          <p:nvSpPr>
            <p:cNvPr id="10247" name="Google Shape;10247;p12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12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12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12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1" name="Google Shape;10251;p123"/>
          <p:cNvGrpSpPr/>
          <p:nvPr/>
        </p:nvGrpSpPr>
        <p:grpSpPr>
          <a:xfrm>
            <a:off x="1381477" y="1688773"/>
            <a:ext cx="444605" cy="420559"/>
            <a:chOff x="-6338550" y="3272950"/>
            <a:chExt cx="308775" cy="292075"/>
          </a:xfrm>
        </p:grpSpPr>
        <p:sp>
          <p:nvSpPr>
            <p:cNvPr id="10252" name="Google Shape;10252;p12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12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12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5" name="Google Shape;10255;p123"/>
          <p:cNvGrpSpPr/>
          <p:nvPr/>
        </p:nvGrpSpPr>
        <p:grpSpPr>
          <a:xfrm>
            <a:off x="1392817" y="2205194"/>
            <a:ext cx="421927" cy="419659"/>
            <a:chOff x="-6329100" y="3632100"/>
            <a:chExt cx="293025" cy="291450"/>
          </a:xfrm>
        </p:grpSpPr>
        <p:sp>
          <p:nvSpPr>
            <p:cNvPr id="10256" name="Google Shape;10256;p12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12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12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9" name="Google Shape;10259;p123"/>
          <p:cNvGrpSpPr/>
          <p:nvPr/>
        </p:nvGrpSpPr>
        <p:grpSpPr>
          <a:xfrm>
            <a:off x="1405867" y="2756828"/>
            <a:ext cx="419623" cy="419659"/>
            <a:chOff x="-6329875" y="3992050"/>
            <a:chExt cx="291425" cy="291450"/>
          </a:xfrm>
        </p:grpSpPr>
        <p:sp>
          <p:nvSpPr>
            <p:cNvPr id="10260" name="Google Shape;10260;p12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12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12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12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4" name="Google Shape;10264;p123"/>
          <p:cNvGrpSpPr/>
          <p:nvPr/>
        </p:nvGrpSpPr>
        <p:grpSpPr>
          <a:xfrm>
            <a:off x="4092004" y="1687530"/>
            <a:ext cx="423079" cy="423043"/>
            <a:chOff x="-4478975" y="3251700"/>
            <a:chExt cx="293825" cy="293800"/>
          </a:xfrm>
        </p:grpSpPr>
        <p:sp>
          <p:nvSpPr>
            <p:cNvPr id="10265" name="Google Shape;10265;p12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12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12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8" name="Google Shape;10268;p123"/>
          <p:cNvGrpSpPr/>
          <p:nvPr/>
        </p:nvGrpSpPr>
        <p:grpSpPr>
          <a:xfrm>
            <a:off x="4092004" y="2205192"/>
            <a:ext cx="423079" cy="419659"/>
            <a:chOff x="-4475825" y="3612425"/>
            <a:chExt cx="293825" cy="291450"/>
          </a:xfrm>
        </p:grpSpPr>
        <p:sp>
          <p:nvSpPr>
            <p:cNvPr id="10269" name="Google Shape;10269;p12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12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12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2" name="Google Shape;10272;p123"/>
          <p:cNvGrpSpPr/>
          <p:nvPr/>
        </p:nvGrpSpPr>
        <p:grpSpPr>
          <a:xfrm>
            <a:off x="4101077" y="2756844"/>
            <a:ext cx="428730" cy="419623"/>
            <a:chOff x="-4480550" y="3970800"/>
            <a:chExt cx="297750" cy="291425"/>
          </a:xfrm>
        </p:grpSpPr>
        <p:sp>
          <p:nvSpPr>
            <p:cNvPr id="10273" name="Google Shape;10273;p12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12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5" name="Google Shape;10275;p123"/>
          <p:cNvGrpSpPr/>
          <p:nvPr/>
        </p:nvGrpSpPr>
        <p:grpSpPr>
          <a:xfrm>
            <a:off x="6804910" y="1689221"/>
            <a:ext cx="415123" cy="419659"/>
            <a:chOff x="-2668225" y="3239075"/>
            <a:chExt cx="288300" cy="291450"/>
          </a:xfrm>
        </p:grpSpPr>
        <p:sp>
          <p:nvSpPr>
            <p:cNvPr id="10276" name="Google Shape;10276;p12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12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12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12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12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1" name="Google Shape;10281;p123"/>
          <p:cNvGrpSpPr/>
          <p:nvPr/>
        </p:nvGrpSpPr>
        <p:grpSpPr>
          <a:xfrm>
            <a:off x="6802066" y="2205191"/>
            <a:ext cx="420811" cy="419659"/>
            <a:chOff x="-2671375" y="3597450"/>
            <a:chExt cx="292250" cy="291450"/>
          </a:xfrm>
        </p:grpSpPr>
        <p:sp>
          <p:nvSpPr>
            <p:cNvPr id="10282" name="Google Shape;10282;p12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12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4" name="Google Shape;10284;p123"/>
          <p:cNvGrpSpPr/>
          <p:nvPr/>
        </p:nvGrpSpPr>
        <p:grpSpPr>
          <a:xfrm>
            <a:off x="6812849" y="2755691"/>
            <a:ext cx="423043" cy="421927"/>
            <a:chOff x="-2670575" y="3956600"/>
            <a:chExt cx="293800" cy="293025"/>
          </a:xfrm>
        </p:grpSpPr>
        <p:sp>
          <p:nvSpPr>
            <p:cNvPr id="10285" name="Google Shape;10285;p12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12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12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12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9" name="Google Shape;10289;p123"/>
          <p:cNvGrpSpPr/>
          <p:nvPr/>
        </p:nvGrpSpPr>
        <p:grpSpPr>
          <a:xfrm>
            <a:off x="3070370" y="3311947"/>
            <a:ext cx="426462" cy="418363"/>
            <a:chOff x="-1183550" y="3586525"/>
            <a:chExt cx="296175" cy="290550"/>
          </a:xfrm>
        </p:grpSpPr>
        <p:sp>
          <p:nvSpPr>
            <p:cNvPr id="10290" name="Google Shape;10290;p12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12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12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12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12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12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12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12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12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9" name="Google Shape;10299;p123"/>
          <p:cNvGrpSpPr/>
          <p:nvPr/>
        </p:nvGrpSpPr>
        <p:grpSpPr>
          <a:xfrm>
            <a:off x="1933980" y="1689799"/>
            <a:ext cx="420811" cy="418507"/>
            <a:chOff x="-5971525" y="3273750"/>
            <a:chExt cx="292250" cy="290650"/>
          </a:xfrm>
        </p:grpSpPr>
        <p:sp>
          <p:nvSpPr>
            <p:cNvPr id="10300" name="Google Shape;10300;p12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12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2" name="Google Shape;10302;p123"/>
          <p:cNvGrpSpPr/>
          <p:nvPr/>
        </p:nvGrpSpPr>
        <p:grpSpPr>
          <a:xfrm>
            <a:off x="1928310" y="2203826"/>
            <a:ext cx="432150" cy="422395"/>
            <a:chOff x="-5974675" y="3632100"/>
            <a:chExt cx="300125" cy="293350"/>
          </a:xfrm>
        </p:grpSpPr>
        <p:sp>
          <p:nvSpPr>
            <p:cNvPr id="10303" name="Google Shape;10303;p12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12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12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6" name="Google Shape;10306;p123"/>
          <p:cNvGrpSpPr/>
          <p:nvPr/>
        </p:nvGrpSpPr>
        <p:grpSpPr>
          <a:xfrm>
            <a:off x="1958351" y="2755694"/>
            <a:ext cx="395865" cy="421927"/>
            <a:chOff x="-5971525" y="3990475"/>
            <a:chExt cx="274925" cy="293025"/>
          </a:xfrm>
        </p:grpSpPr>
        <p:sp>
          <p:nvSpPr>
            <p:cNvPr id="10307" name="Google Shape;10307;p12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12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12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12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1" name="Google Shape;10311;p123"/>
          <p:cNvGrpSpPr/>
          <p:nvPr/>
        </p:nvGrpSpPr>
        <p:grpSpPr>
          <a:xfrm>
            <a:off x="4631558" y="1689798"/>
            <a:ext cx="420775" cy="418507"/>
            <a:chOff x="-4118225" y="3253275"/>
            <a:chExt cx="292225" cy="290650"/>
          </a:xfrm>
        </p:grpSpPr>
        <p:sp>
          <p:nvSpPr>
            <p:cNvPr id="10312" name="Google Shape;10312;p12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12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4" name="Google Shape;10314;p123"/>
          <p:cNvGrpSpPr/>
          <p:nvPr/>
        </p:nvGrpSpPr>
        <p:grpSpPr>
          <a:xfrm>
            <a:off x="4682008" y="2204922"/>
            <a:ext cx="319874" cy="420199"/>
            <a:chOff x="-4082800" y="3612425"/>
            <a:chExt cx="222150" cy="291825"/>
          </a:xfrm>
        </p:grpSpPr>
        <p:sp>
          <p:nvSpPr>
            <p:cNvPr id="10315" name="Google Shape;10315;p12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12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12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8" name="Google Shape;10318;p123"/>
          <p:cNvGrpSpPr/>
          <p:nvPr/>
        </p:nvGrpSpPr>
        <p:grpSpPr>
          <a:xfrm>
            <a:off x="4643456" y="2769876"/>
            <a:ext cx="420775" cy="393561"/>
            <a:chOff x="-4118225" y="3990475"/>
            <a:chExt cx="292225" cy="273325"/>
          </a:xfrm>
        </p:grpSpPr>
        <p:sp>
          <p:nvSpPr>
            <p:cNvPr id="10319" name="Google Shape;10319;p12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12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12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12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3" name="Google Shape;10323;p123"/>
          <p:cNvGrpSpPr/>
          <p:nvPr/>
        </p:nvGrpSpPr>
        <p:grpSpPr>
          <a:xfrm>
            <a:off x="7354110" y="1688087"/>
            <a:ext cx="394713" cy="421927"/>
            <a:chOff x="-2312225" y="3238300"/>
            <a:chExt cx="274125" cy="293025"/>
          </a:xfrm>
        </p:grpSpPr>
        <p:sp>
          <p:nvSpPr>
            <p:cNvPr id="10324" name="Google Shape;10324;p12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12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6" name="Google Shape;10326;p123"/>
          <p:cNvGrpSpPr/>
          <p:nvPr/>
        </p:nvGrpSpPr>
        <p:grpSpPr>
          <a:xfrm>
            <a:off x="7341062" y="2153586"/>
            <a:ext cx="420811" cy="522864"/>
            <a:chOff x="-2310650" y="3525775"/>
            <a:chExt cx="292250" cy="363125"/>
          </a:xfrm>
        </p:grpSpPr>
        <p:sp>
          <p:nvSpPr>
            <p:cNvPr id="10327" name="Google Shape;10327;p12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12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12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12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1" name="Google Shape;10331;p123"/>
          <p:cNvGrpSpPr/>
          <p:nvPr/>
        </p:nvGrpSpPr>
        <p:grpSpPr>
          <a:xfrm>
            <a:off x="7351827" y="2756825"/>
            <a:ext cx="423079" cy="419659"/>
            <a:chOff x="-2310650" y="3958175"/>
            <a:chExt cx="293825" cy="291450"/>
          </a:xfrm>
        </p:grpSpPr>
        <p:sp>
          <p:nvSpPr>
            <p:cNvPr id="10332" name="Google Shape;10332;p12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12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4" name="Google Shape;10334;p123"/>
          <p:cNvGrpSpPr/>
          <p:nvPr/>
        </p:nvGrpSpPr>
        <p:grpSpPr>
          <a:xfrm>
            <a:off x="4718688" y="3308459"/>
            <a:ext cx="424159" cy="419659"/>
            <a:chOff x="-1182750" y="3962900"/>
            <a:chExt cx="294575" cy="291450"/>
          </a:xfrm>
        </p:grpSpPr>
        <p:sp>
          <p:nvSpPr>
            <p:cNvPr id="10335" name="Google Shape;10335;p12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12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12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12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12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12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12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2" name="Google Shape;10342;p123"/>
          <p:cNvGrpSpPr/>
          <p:nvPr/>
        </p:nvGrpSpPr>
        <p:grpSpPr>
          <a:xfrm>
            <a:off x="2471824" y="1689223"/>
            <a:ext cx="424195" cy="419659"/>
            <a:chOff x="-5611575" y="3272950"/>
            <a:chExt cx="294600" cy="291450"/>
          </a:xfrm>
        </p:grpSpPr>
        <p:sp>
          <p:nvSpPr>
            <p:cNvPr id="10343" name="Google Shape;10343;p12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12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12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12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12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8" name="Google Shape;10348;p123"/>
          <p:cNvGrpSpPr/>
          <p:nvPr/>
        </p:nvGrpSpPr>
        <p:grpSpPr>
          <a:xfrm>
            <a:off x="2471824" y="2205770"/>
            <a:ext cx="424195" cy="418507"/>
            <a:chOff x="-5613150" y="3632900"/>
            <a:chExt cx="294600" cy="290650"/>
          </a:xfrm>
        </p:grpSpPr>
        <p:sp>
          <p:nvSpPr>
            <p:cNvPr id="10349" name="Google Shape;10349;p12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12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123"/>
          <p:cNvGrpSpPr/>
          <p:nvPr/>
        </p:nvGrpSpPr>
        <p:grpSpPr>
          <a:xfrm>
            <a:off x="2483722" y="2756270"/>
            <a:ext cx="424195" cy="420775"/>
            <a:chOff x="-5613150" y="3991275"/>
            <a:chExt cx="294600" cy="292225"/>
          </a:xfrm>
        </p:grpSpPr>
        <p:sp>
          <p:nvSpPr>
            <p:cNvPr id="10352" name="Google Shape;10352;p12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12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12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123"/>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12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123"/>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12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12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12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1" name="Google Shape;10361;p123"/>
          <p:cNvGrpSpPr/>
          <p:nvPr/>
        </p:nvGrpSpPr>
        <p:grpSpPr>
          <a:xfrm>
            <a:off x="5155210" y="1689438"/>
            <a:ext cx="434634" cy="419227"/>
            <a:chOff x="-3768700" y="3253275"/>
            <a:chExt cx="301850" cy="291150"/>
          </a:xfrm>
        </p:grpSpPr>
        <p:sp>
          <p:nvSpPr>
            <p:cNvPr id="10362" name="Google Shape;10362;p12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12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12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123"/>
          <p:cNvGrpSpPr/>
          <p:nvPr/>
        </p:nvGrpSpPr>
        <p:grpSpPr>
          <a:xfrm>
            <a:off x="5159293" y="2217090"/>
            <a:ext cx="426462" cy="395865"/>
            <a:chOff x="-3808700" y="3628950"/>
            <a:chExt cx="296175" cy="274925"/>
          </a:xfrm>
        </p:grpSpPr>
        <p:sp>
          <p:nvSpPr>
            <p:cNvPr id="10366" name="Google Shape;10366;p12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12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12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9" name="Google Shape;10369;p123"/>
          <p:cNvGrpSpPr/>
          <p:nvPr/>
        </p:nvGrpSpPr>
        <p:grpSpPr>
          <a:xfrm>
            <a:off x="5224504" y="2756412"/>
            <a:ext cx="419443" cy="420487"/>
            <a:chOff x="-3771675" y="3971775"/>
            <a:chExt cx="291300" cy="292025"/>
          </a:xfrm>
        </p:grpSpPr>
        <p:sp>
          <p:nvSpPr>
            <p:cNvPr id="10370" name="Google Shape;10370;p12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12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12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12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12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5" name="Google Shape;10375;p123"/>
          <p:cNvGrpSpPr/>
          <p:nvPr/>
        </p:nvGrpSpPr>
        <p:grpSpPr>
          <a:xfrm>
            <a:off x="7885948" y="1716461"/>
            <a:ext cx="420271" cy="320774"/>
            <a:chOff x="-1951475" y="3273100"/>
            <a:chExt cx="291875" cy="222775"/>
          </a:xfrm>
        </p:grpSpPr>
        <p:sp>
          <p:nvSpPr>
            <p:cNvPr id="10376" name="Google Shape;10376;p12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12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12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9" name="Google Shape;10379;p123"/>
          <p:cNvGrpSpPr/>
          <p:nvPr/>
        </p:nvGrpSpPr>
        <p:grpSpPr>
          <a:xfrm>
            <a:off x="7883429" y="2205191"/>
            <a:ext cx="425310" cy="419659"/>
            <a:chOff x="-1951475" y="3597450"/>
            <a:chExt cx="295375" cy="291450"/>
          </a:xfrm>
        </p:grpSpPr>
        <p:sp>
          <p:nvSpPr>
            <p:cNvPr id="10380" name="Google Shape;10380;p12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12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12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12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4" name="Google Shape;10384;p123"/>
          <p:cNvGrpSpPr/>
          <p:nvPr/>
        </p:nvGrpSpPr>
        <p:grpSpPr>
          <a:xfrm>
            <a:off x="7885680" y="2756825"/>
            <a:ext cx="444605" cy="419659"/>
            <a:chOff x="-1960150" y="3956600"/>
            <a:chExt cx="308775" cy="291450"/>
          </a:xfrm>
        </p:grpSpPr>
        <p:sp>
          <p:nvSpPr>
            <p:cNvPr id="10385" name="Google Shape;10385;p12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12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7" name="Google Shape;10387;p123"/>
          <p:cNvGrpSpPr/>
          <p:nvPr/>
        </p:nvGrpSpPr>
        <p:grpSpPr>
          <a:xfrm>
            <a:off x="1939718" y="3307636"/>
            <a:ext cx="420775" cy="420775"/>
            <a:chOff x="-804700" y="3226500"/>
            <a:chExt cx="292225" cy="292225"/>
          </a:xfrm>
        </p:grpSpPr>
        <p:sp>
          <p:nvSpPr>
            <p:cNvPr id="10388" name="Google Shape;10388;p12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12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12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12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12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12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12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5" name="Google Shape;10395;p123"/>
          <p:cNvGrpSpPr/>
          <p:nvPr/>
        </p:nvGrpSpPr>
        <p:grpSpPr>
          <a:xfrm>
            <a:off x="3019809" y="1688647"/>
            <a:ext cx="420775" cy="420811"/>
            <a:chOff x="-5251625" y="3272950"/>
            <a:chExt cx="292225" cy="292250"/>
          </a:xfrm>
        </p:grpSpPr>
        <p:sp>
          <p:nvSpPr>
            <p:cNvPr id="10396" name="Google Shape;10396;p12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12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12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9" name="Google Shape;10399;p123"/>
          <p:cNvGrpSpPr/>
          <p:nvPr/>
        </p:nvGrpSpPr>
        <p:grpSpPr>
          <a:xfrm>
            <a:off x="3016407" y="2204348"/>
            <a:ext cx="427578" cy="421351"/>
            <a:chOff x="-5254775" y="3631325"/>
            <a:chExt cx="296950" cy="292625"/>
          </a:xfrm>
        </p:grpSpPr>
        <p:sp>
          <p:nvSpPr>
            <p:cNvPr id="10400" name="Google Shape;10400;p12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12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12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12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12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12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12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7" name="Google Shape;10407;p123"/>
          <p:cNvGrpSpPr/>
          <p:nvPr/>
        </p:nvGrpSpPr>
        <p:grpSpPr>
          <a:xfrm>
            <a:off x="3032265" y="2756270"/>
            <a:ext cx="419659" cy="420775"/>
            <a:chOff x="-5251625" y="3991275"/>
            <a:chExt cx="291450" cy="292225"/>
          </a:xfrm>
        </p:grpSpPr>
        <p:sp>
          <p:nvSpPr>
            <p:cNvPr id="10408" name="Google Shape;10408;p12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12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12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12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12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3" name="Google Shape;10413;p123"/>
          <p:cNvGrpSpPr/>
          <p:nvPr/>
        </p:nvGrpSpPr>
        <p:grpSpPr>
          <a:xfrm>
            <a:off x="5772848" y="1689240"/>
            <a:ext cx="319874" cy="419623"/>
            <a:chOff x="-3365275" y="3253275"/>
            <a:chExt cx="222150" cy="291425"/>
          </a:xfrm>
        </p:grpSpPr>
        <p:sp>
          <p:nvSpPr>
            <p:cNvPr id="10414" name="Google Shape;10414;p12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12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6" name="Google Shape;10416;p123"/>
          <p:cNvGrpSpPr/>
          <p:nvPr/>
        </p:nvGrpSpPr>
        <p:grpSpPr>
          <a:xfrm>
            <a:off x="5746786" y="2204058"/>
            <a:ext cx="371998" cy="421927"/>
            <a:chOff x="-3383375" y="3611625"/>
            <a:chExt cx="258350" cy="293025"/>
          </a:xfrm>
        </p:grpSpPr>
        <p:sp>
          <p:nvSpPr>
            <p:cNvPr id="10417" name="Google Shape;10417;p12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12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9" name="Google Shape;10419;p123"/>
          <p:cNvGrpSpPr/>
          <p:nvPr/>
        </p:nvGrpSpPr>
        <p:grpSpPr>
          <a:xfrm>
            <a:off x="5809135" y="2756826"/>
            <a:ext cx="271097" cy="419659"/>
            <a:chOff x="-3347950" y="3971575"/>
            <a:chExt cx="188275" cy="291450"/>
          </a:xfrm>
        </p:grpSpPr>
        <p:sp>
          <p:nvSpPr>
            <p:cNvPr id="10420" name="Google Shape;10420;p12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12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12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123"/>
          <p:cNvGrpSpPr/>
          <p:nvPr/>
        </p:nvGrpSpPr>
        <p:grpSpPr>
          <a:xfrm>
            <a:off x="858994" y="3307061"/>
            <a:ext cx="371998" cy="421927"/>
            <a:chOff x="-1575775" y="3238300"/>
            <a:chExt cx="258350" cy="293025"/>
          </a:xfrm>
        </p:grpSpPr>
        <p:sp>
          <p:nvSpPr>
            <p:cNvPr id="10424" name="Google Shape;10424;p123"/>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12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12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12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12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9" name="Google Shape;10429;p123"/>
          <p:cNvGrpSpPr/>
          <p:nvPr/>
        </p:nvGrpSpPr>
        <p:grpSpPr>
          <a:xfrm>
            <a:off x="2503892" y="3309051"/>
            <a:ext cx="423079" cy="424159"/>
            <a:chOff x="-1591550" y="3597475"/>
            <a:chExt cx="293825" cy="294575"/>
          </a:xfrm>
        </p:grpSpPr>
        <p:sp>
          <p:nvSpPr>
            <p:cNvPr id="10430" name="Google Shape;10430;p12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12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12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3" name="Google Shape;10433;p123"/>
          <p:cNvGrpSpPr/>
          <p:nvPr/>
        </p:nvGrpSpPr>
        <p:grpSpPr>
          <a:xfrm>
            <a:off x="4153362" y="3318663"/>
            <a:ext cx="421927" cy="399248"/>
            <a:chOff x="-1592325" y="3957400"/>
            <a:chExt cx="293025" cy="277275"/>
          </a:xfrm>
        </p:grpSpPr>
        <p:sp>
          <p:nvSpPr>
            <p:cNvPr id="10434" name="Google Shape;10434;p12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12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12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12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8" name="Google Shape;10438;p123"/>
          <p:cNvGrpSpPr/>
          <p:nvPr/>
        </p:nvGrpSpPr>
        <p:grpSpPr>
          <a:xfrm>
            <a:off x="3640232" y="3310744"/>
            <a:ext cx="369730" cy="420775"/>
            <a:chOff x="-778700" y="3612425"/>
            <a:chExt cx="256775" cy="292225"/>
          </a:xfrm>
        </p:grpSpPr>
        <p:sp>
          <p:nvSpPr>
            <p:cNvPr id="10439" name="Google Shape;10439;p12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12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12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12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12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12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5" name="Google Shape;10445;p123"/>
          <p:cNvGrpSpPr/>
          <p:nvPr/>
        </p:nvGrpSpPr>
        <p:grpSpPr>
          <a:xfrm>
            <a:off x="6111733" y="3828305"/>
            <a:ext cx="340731" cy="387641"/>
            <a:chOff x="7728464" y="1561258"/>
            <a:chExt cx="349719" cy="397866"/>
          </a:xfrm>
        </p:grpSpPr>
        <p:sp>
          <p:nvSpPr>
            <p:cNvPr id="10446" name="Google Shape;10446;p12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12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123"/>
          <p:cNvGrpSpPr/>
          <p:nvPr/>
        </p:nvGrpSpPr>
        <p:grpSpPr>
          <a:xfrm>
            <a:off x="4034702" y="3828305"/>
            <a:ext cx="387681" cy="387641"/>
            <a:chOff x="5611350" y="1561258"/>
            <a:chExt cx="397907" cy="397866"/>
          </a:xfrm>
        </p:grpSpPr>
        <p:sp>
          <p:nvSpPr>
            <p:cNvPr id="10449" name="Google Shape;10449;p12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12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12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12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3" name="Google Shape;10453;p123"/>
          <p:cNvGrpSpPr/>
          <p:nvPr/>
        </p:nvGrpSpPr>
        <p:grpSpPr>
          <a:xfrm>
            <a:off x="4553987" y="3925571"/>
            <a:ext cx="387610" cy="193109"/>
            <a:chOff x="6140660" y="1661097"/>
            <a:chExt cx="397835" cy="198202"/>
          </a:xfrm>
        </p:grpSpPr>
        <p:sp>
          <p:nvSpPr>
            <p:cNvPr id="10454" name="Google Shape;10454;p12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12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12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12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8" name="Google Shape;10458;p123"/>
          <p:cNvGrpSpPr/>
          <p:nvPr/>
        </p:nvGrpSpPr>
        <p:grpSpPr>
          <a:xfrm>
            <a:off x="5073202" y="3828305"/>
            <a:ext cx="387681" cy="387641"/>
            <a:chOff x="6669907" y="1561258"/>
            <a:chExt cx="397907" cy="397866"/>
          </a:xfrm>
        </p:grpSpPr>
        <p:sp>
          <p:nvSpPr>
            <p:cNvPr id="10459" name="Google Shape;10459;p12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12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12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12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12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4" name="Google Shape;10464;p123"/>
          <p:cNvGrpSpPr/>
          <p:nvPr/>
        </p:nvGrpSpPr>
        <p:grpSpPr>
          <a:xfrm>
            <a:off x="1958433" y="3885842"/>
            <a:ext cx="387681" cy="272572"/>
            <a:chOff x="3386036" y="1746339"/>
            <a:chExt cx="397907" cy="279762"/>
          </a:xfrm>
        </p:grpSpPr>
        <p:sp>
          <p:nvSpPr>
            <p:cNvPr id="10465" name="Google Shape;10465;p12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12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7" name="Google Shape;10467;p123"/>
          <p:cNvGrpSpPr/>
          <p:nvPr/>
        </p:nvGrpSpPr>
        <p:grpSpPr>
          <a:xfrm>
            <a:off x="2996130" y="3828288"/>
            <a:ext cx="387681" cy="387681"/>
            <a:chOff x="4417380" y="1687279"/>
            <a:chExt cx="397907" cy="397907"/>
          </a:xfrm>
        </p:grpSpPr>
        <p:sp>
          <p:nvSpPr>
            <p:cNvPr id="10468" name="Google Shape;10468;p12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12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0" name="Google Shape;10470;p123"/>
          <p:cNvGrpSpPr/>
          <p:nvPr/>
        </p:nvGrpSpPr>
        <p:grpSpPr>
          <a:xfrm>
            <a:off x="7942611" y="3308537"/>
            <a:ext cx="387661" cy="387661"/>
            <a:chOff x="2869999" y="1687279"/>
            <a:chExt cx="397887" cy="397887"/>
          </a:xfrm>
        </p:grpSpPr>
        <p:sp>
          <p:nvSpPr>
            <p:cNvPr id="10471" name="Google Shape;10471;p12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12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3" name="Google Shape;10473;p123"/>
          <p:cNvGrpSpPr/>
          <p:nvPr/>
        </p:nvGrpSpPr>
        <p:grpSpPr>
          <a:xfrm>
            <a:off x="2477718" y="3828664"/>
            <a:ext cx="386807" cy="386929"/>
            <a:chOff x="3902887" y="1687655"/>
            <a:chExt cx="397010" cy="397135"/>
          </a:xfrm>
        </p:grpSpPr>
        <p:sp>
          <p:nvSpPr>
            <p:cNvPr id="10474" name="Google Shape;10474;p12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12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6" name="Google Shape;10476;p123"/>
          <p:cNvGrpSpPr/>
          <p:nvPr/>
        </p:nvGrpSpPr>
        <p:grpSpPr>
          <a:xfrm>
            <a:off x="3515416" y="3828344"/>
            <a:ext cx="387681" cy="387681"/>
            <a:chOff x="4933458" y="1687279"/>
            <a:chExt cx="397907" cy="397907"/>
          </a:xfrm>
        </p:grpSpPr>
        <p:sp>
          <p:nvSpPr>
            <p:cNvPr id="10477" name="Google Shape;10477;p12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12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9" name="Google Shape;10479;p123"/>
          <p:cNvGrpSpPr/>
          <p:nvPr/>
        </p:nvGrpSpPr>
        <p:grpSpPr>
          <a:xfrm>
            <a:off x="6348367" y="3308537"/>
            <a:ext cx="387661" cy="387661"/>
            <a:chOff x="1379798" y="1723250"/>
            <a:chExt cx="397887" cy="397887"/>
          </a:xfrm>
        </p:grpSpPr>
        <p:sp>
          <p:nvSpPr>
            <p:cNvPr id="10480" name="Google Shape;10480;p12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12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12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12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4" name="Google Shape;10484;p123"/>
          <p:cNvGrpSpPr/>
          <p:nvPr/>
        </p:nvGrpSpPr>
        <p:grpSpPr>
          <a:xfrm>
            <a:off x="5286246" y="3308537"/>
            <a:ext cx="387681" cy="387661"/>
            <a:chOff x="266768" y="1721375"/>
            <a:chExt cx="397907" cy="397887"/>
          </a:xfrm>
        </p:grpSpPr>
        <p:sp>
          <p:nvSpPr>
            <p:cNvPr id="10485" name="Google Shape;10485;p1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1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7" name="Google Shape;10487;p123"/>
          <p:cNvGrpSpPr/>
          <p:nvPr/>
        </p:nvGrpSpPr>
        <p:grpSpPr>
          <a:xfrm>
            <a:off x="5817327" y="3308537"/>
            <a:ext cx="387641" cy="387661"/>
            <a:chOff x="864491" y="1723250"/>
            <a:chExt cx="397866" cy="397887"/>
          </a:xfrm>
        </p:grpSpPr>
        <p:sp>
          <p:nvSpPr>
            <p:cNvPr id="10488" name="Google Shape;10488;p1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1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1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1" name="Google Shape;10491;p123"/>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2" name="Google Shape;10492;p123"/>
          <p:cNvGrpSpPr/>
          <p:nvPr/>
        </p:nvGrpSpPr>
        <p:grpSpPr>
          <a:xfrm>
            <a:off x="7411672" y="3308924"/>
            <a:ext cx="387539" cy="386888"/>
            <a:chOff x="2408992" y="1722875"/>
            <a:chExt cx="397761" cy="397093"/>
          </a:xfrm>
        </p:grpSpPr>
        <p:sp>
          <p:nvSpPr>
            <p:cNvPr id="10493" name="Google Shape;10493;p12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12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5" name="Google Shape;10495;p123"/>
          <p:cNvGrpSpPr/>
          <p:nvPr/>
        </p:nvGrpSpPr>
        <p:grpSpPr>
          <a:xfrm>
            <a:off x="6584154" y="3827060"/>
            <a:ext cx="388966" cy="388966"/>
            <a:chOff x="1190625" y="238125"/>
            <a:chExt cx="5235075" cy="5235075"/>
          </a:xfrm>
        </p:grpSpPr>
        <p:sp>
          <p:nvSpPr>
            <p:cNvPr id="10496" name="Google Shape;10496;p12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12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8" name="Google Shape;10498;p123"/>
          <p:cNvGrpSpPr/>
          <p:nvPr/>
        </p:nvGrpSpPr>
        <p:grpSpPr>
          <a:xfrm>
            <a:off x="5592488" y="3828305"/>
            <a:ext cx="387641" cy="387641"/>
            <a:chOff x="7199196" y="1561258"/>
            <a:chExt cx="397866" cy="397866"/>
          </a:xfrm>
        </p:grpSpPr>
        <p:sp>
          <p:nvSpPr>
            <p:cNvPr id="10499" name="Google Shape;10499;p12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12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12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2" name="Google Shape;10502;p123"/>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506" name="Shape 10506"/>
        <p:cNvGrpSpPr/>
        <p:nvPr/>
      </p:nvGrpSpPr>
      <p:grpSpPr>
        <a:xfrm>
          <a:off x="0" y="0"/>
          <a:ext cx="0" cy="0"/>
          <a:chOff x="0" y="0"/>
          <a:chExt cx="0" cy="0"/>
        </a:xfrm>
      </p:grpSpPr>
      <p:pic>
        <p:nvPicPr>
          <p:cNvPr id="10507" name="Google Shape;10507;p12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6" name="Shape 956"/>
        <p:cNvGrpSpPr/>
        <p:nvPr/>
      </p:nvGrpSpPr>
      <p:grpSpPr>
        <a:xfrm>
          <a:off x="0" y="0"/>
          <a:ext cx="0" cy="0"/>
          <a:chOff x="0" y="0"/>
          <a:chExt cx="0" cy="0"/>
        </a:xfrm>
      </p:grpSpPr>
      <p:sp>
        <p:nvSpPr>
          <p:cNvPr id="957" name="Google Shape;957;p46">
            <a:hlinkClick r:id="rId4"/>
          </p:cNvPr>
          <p:cNvSpPr/>
          <p:nvPr/>
        </p:nvSpPr>
        <p:spPr>
          <a:xfrm>
            <a:off x="0" y="4371975"/>
            <a:ext cx="9144000" cy="771600"/>
          </a:xfrm>
          <a:prstGeom prst="rect">
            <a:avLst/>
          </a:prstGeom>
          <a:solidFill>
            <a:srgbClr val="5E5E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FFFFF"/>
                </a:solidFill>
                <a:uFill>
                  <a:noFill/>
                </a:uFill>
                <a:latin typeface="Proxima Nova"/>
                <a:ea typeface="Proxima Nova"/>
                <a:cs typeface="Proxima Nova"/>
                <a:sym typeface="Proxima Nova"/>
                <a:hlinkClick r:id="rId5">
                  <a:extLst>
                    <a:ext uri="{A12FA001-AC4F-418D-AE19-62706E023703}">
                      <ahyp:hlinkClr val="tx"/>
                    </a:ext>
                  </a:extLst>
                </a:hlinkClick>
              </a:rPr>
              <a:t>This slide is only for Premium users</a:t>
            </a:r>
            <a:endParaRPr b="1" sz="2000">
              <a:solidFill>
                <a:srgbClr val="FFFFFF"/>
              </a:solidFill>
              <a:latin typeface="Proxima Nova"/>
              <a:ea typeface="Proxima Nova"/>
              <a:cs typeface="Proxima Nova"/>
              <a:sym typeface="Proxima Nova"/>
            </a:endParaRPr>
          </a:p>
        </p:txBody>
      </p:sp>
      <p:pic>
        <p:nvPicPr>
          <p:cNvPr id="958" name="Google Shape;958;p46">
            <a:hlinkClick r:id="rId6"/>
          </p:cNvPr>
          <p:cNvPicPr preferRelativeResize="0"/>
          <p:nvPr/>
        </p:nvPicPr>
        <p:blipFill>
          <a:blip r:embed="rId7">
            <a:alphaModFix/>
          </a:blip>
          <a:stretch>
            <a:fillRect/>
          </a:stretch>
        </p:blipFill>
        <p:spPr>
          <a:xfrm>
            <a:off x="7086600" y="4559050"/>
            <a:ext cx="1828801" cy="4202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 Online News App by Slidesgo">
  <a:themeElements>
    <a:clrScheme name="Simple Light">
      <a:dk1>
        <a:srgbClr val="17336B"/>
      </a:dk1>
      <a:lt1>
        <a:srgbClr val="F9F8FF"/>
      </a:lt1>
      <a:dk2>
        <a:srgbClr val="66BEE9"/>
      </a:dk2>
      <a:lt2>
        <a:srgbClr val="4EB3E4"/>
      </a:lt2>
      <a:accent1>
        <a:srgbClr val="FFD65F"/>
      </a:accent1>
      <a:accent2>
        <a:srgbClr val="FDA0B4"/>
      </a:accent2>
      <a:accent3>
        <a:srgbClr val="E951C2"/>
      </a:accent3>
      <a:accent4>
        <a:srgbClr val="60D8F4"/>
      </a:accent4>
      <a:accent5>
        <a:srgbClr val="81EEEB"/>
      </a:accent5>
      <a:accent6>
        <a:srgbClr val="DF5F69"/>
      </a:accent6>
      <a:hlink>
        <a:srgbClr val="0D285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